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326" r:id="rId4"/>
    <p:sldId id="312" r:id="rId5"/>
    <p:sldId id="307" r:id="rId6"/>
    <p:sldId id="329" r:id="rId7"/>
    <p:sldId id="330" r:id="rId8"/>
    <p:sldId id="336" r:id="rId9"/>
    <p:sldId id="309" r:id="rId10"/>
    <p:sldId id="335" r:id="rId11"/>
    <p:sldId id="320" r:id="rId12"/>
    <p:sldId id="305" r:id="rId13"/>
    <p:sldId id="333" r:id="rId14"/>
    <p:sldId id="321" r:id="rId15"/>
    <p:sldId id="331" r:id="rId16"/>
    <p:sldId id="334" r:id="rId17"/>
    <p:sldId id="31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A49E1-1C45-F040-9308-957AC2EC0BD4}" v="49" dt="2022-09-01T02:58:53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>
        <p:scale>
          <a:sx n="100" d="100"/>
          <a:sy n="100" d="100"/>
        </p:scale>
        <p:origin x="154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rad, Roth E" userId="06884989-9dcf-44a0-b091-1ce65ab8fb4f" providerId="ADAL" clId="{7B7A49E1-1C45-F040-9308-957AC2EC0BD4}"/>
    <pc:docChg chg="undo redo custSel addSld delSld modSld sldOrd">
      <pc:chgData name="Conrad, Roth E" userId="06884989-9dcf-44a0-b091-1ce65ab8fb4f" providerId="ADAL" clId="{7B7A49E1-1C45-F040-9308-957AC2EC0BD4}" dt="2022-09-01T02:59:40.270" v="1202" actId="20577"/>
      <pc:docMkLst>
        <pc:docMk/>
      </pc:docMkLst>
      <pc:sldChg chg="modSp mod">
        <pc:chgData name="Conrad, Roth E" userId="06884989-9dcf-44a0-b091-1ce65ab8fb4f" providerId="ADAL" clId="{7B7A49E1-1C45-F040-9308-957AC2EC0BD4}" dt="2022-09-01T02:59:40.270" v="1202" actId="20577"/>
        <pc:sldMkLst>
          <pc:docMk/>
          <pc:sldMk cId="1952802810" sldId="256"/>
        </pc:sldMkLst>
        <pc:spChg chg="mod">
          <ac:chgData name="Conrad, Roth E" userId="06884989-9dcf-44a0-b091-1ce65ab8fb4f" providerId="ADAL" clId="{7B7A49E1-1C45-F040-9308-957AC2EC0BD4}" dt="2022-09-01T02:59:40.270" v="1202" actId="20577"/>
          <ac:spMkLst>
            <pc:docMk/>
            <pc:sldMk cId="1952802810" sldId="256"/>
            <ac:spMk id="2" creationId="{2C04B88D-7FF2-4709-7E80-172F18C115D4}"/>
          </ac:spMkLst>
        </pc:spChg>
      </pc:sldChg>
      <pc:sldChg chg="addSp delSp modSp add del mod">
        <pc:chgData name="Conrad, Roth E" userId="06884989-9dcf-44a0-b091-1ce65ab8fb4f" providerId="ADAL" clId="{7B7A49E1-1C45-F040-9308-957AC2EC0BD4}" dt="2022-08-31T19:15:38.369" v="25" actId="2696"/>
        <pc:sldMkLst>
          <pc:docMk/>
          <pc:sldMk cId="1763061772" sldId="303"/>
        </pc:sldMkLst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5" creationId="{9DAEF459-2058-F6BC-D6D5-BEC2F8BD3CE7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6" creationId="{8A6233A0-C45C-8A4B-9B45-3653C2A3A8FF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7" creationId="{E3D0460A-1F5D-6845-9316-FD0A25471863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8" creationId="{89AA1F8A-360A-634C-8259-622A617EC6E3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9" creationId="{1756148A-2E1F-5744-A255-845A64638E60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10" creationId="{6487584B-D178-EA43-8FA6-6A21EDF9094E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11" creationId="{DFE8C756-DDBB-BB42-A613-8F855F7FF54F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15" creationId="{84A185C0-742A-C040-B90F-55C78B16A356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17" creationId="{BBE0E872-3B4E-A60E-E990-104A27F905C7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18" creationId="{1BB208D4-B585-A54F-B054-0665DA185C0E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19" creationId="{843D016E-4B4B-7C49-A078-FC9CF55037DE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0" creationId="{FFA46874-3EC1-2140-BB72-E17B63F99FC2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1" creationId="{B24DD55A-DF95-994B-9AC2-624B44A907DE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2" creationId="{EA87C794-5677-314B-B8EC-258C3FA3C06C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3" creationId="{9D71285E-E458-DE42-90FC-3084D4C18D56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4" creationId="{0C225DBC-5923-5049-979B-F3B2F9CB4221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5" creationId="{F829462D-DA6E-8847-8976-E847CF132A62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6" creationId="{4F99B78B-9193-1F40-9F18-1933BC5D29B6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7" creationId="{5DF94229-6000-4E47-92D8-E64802A6883B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8" creationId="{59E7635C-8F31-4746-8BDE-2FFFD55DC961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29" creationId="{CB176FFA-2469-6844-A688-DB3614CD6503}"/>
          </ac:spMkLst>
        </pc:spChg>
        <pc:spChg chg="del">
          <ac:chgData name="Conrad, Roth E" userId="06884989-9dcf-44a0-b091-1ce65ab8fb4f" providerId="ADAL" clId="{7B7A49E1-1C45-F040-9308-957AC2EC0BD4}" dt="2022-08-31T18:58:55.657" v="11" actId="478"/>
          <ac:spMkLst>
            <pc:docMk/>
            <pc:sldMk cId="1763061772" sldId="303"/>
            <ac:spMk id="31" creationId="{8C66099F-C049-2548-8157-A33342AEB2DF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32" creationId="{213753B5-86BA-B14C-A2BD-254FC2C67F98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33" creationId="{A304451D-AE95-DC4D-B13D-39963593B1F9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34" creationId="{ACF9E113-D9DE-4049-89DD-1531746F79C9}"/>
          </ac:spMkLst>
        </pc:spChg>
        <pc:spChg chg="mod">
          <ac:chgData name="Conrad, Roth E" userId="06884989-9dcf-44a0-b091-1ce65ab8fb4f" providerId="ADAL" clId="{7B7A49E1-1C45-F040-9308-957AC2EC0BD4}" dt="2022-08-31T18:59:04.657" v="20" actId="20577"/>
          <ac:spMkLst>
            <pc:docMk/>
            <pc:sldMk cId="1763061772" sldId="303"/>
            <ac:spMk id="35" creationId="{EABD2607-9755-C772-67D2-89036171024B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39" creationId="{DD2B8636-7161-53F5-B751-E4D966CE4BB5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40" creationId="{72E08DF2-2372-5D85-312F-131A13C03BC6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41" creationId="{107A7252-1B24-A376-A130-55034D2C178B}"/>
          </ac:spMkLst>
        </pc:spChg>
        <pc:spChg chg="mod">
          <ac:chgData name="Conrad, Roth E" userId="06884989-9dcf-44a0-b091-1ce65ab8fb4f" providerId="ADAL" clId="{7B7A49E1-1C45-F040-9308-957AC2EC0BD4}" dt="2022-08-31T18:58:56.576" v="12"/>
          <ac:spMkLst>
            <pc:docMk/>
            <pc:sldMk cId="1763061772" sldId="303"/>
            <ac:spMk id="42" creationId="{3F361487-FC9C-2730-080D-AFFB80C8C75D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43" creationId="{D6D90945-D058-03C6-B37F-E824666793F5}"/>
          </ac:spMkLst>
        </pc:spChg>
        <pc:spChg chg="del">
          <ac:chgData name="Conrad, Roth E" userId="06884989-9dcf-44a0-b091-1ce65ab8fb4f" providerId="ADAL" clId="{7B7A49E1-1C45-F040-9308-957AC2EC0BD4}" dt="2022-08-31T18:58:53.616" v="10" actId="478"/>
          <ac:spMkLst>
            <pc:docMk/>
            <pc:sldMk cId="1763061772" sldId="303"/>
            <ac:spMk id="44" creationId="{8275AF68-5090-1E9B-4BB4-D2AF9DD84059}"/>
          </ac:spMkLst>
        </pc:spChg>
        <pc:spChg chg="mod">
          <ac:chgData name="Conrad, Roth E" userId="06884989-9dcf-44a0-b091-1ce65ab8fb4f" providerId="ADAL" clId="{7B7A49E1-1C45-F040-9308-957AC2EC0BD4}" dt="2022-08-31T18:58:56.576" v="12"/>
          <ac:spMkLst>
            <pc:docMk/>
            <pc:sldMk cId="1763061772" sldId="303"/>
            <ac:spMk id="45" creationId="{6804E6C6-3BA6-2D5F-9CFA-1812F59DD5F1}"/>
          </ac:spMkLst>
        </pc:spChg>
        <pc:spChg chg="mod">
          <ac:chgData name="Conrad, Roth E" userId="06884989-9dcf-44a0-b091-1ce65ab8fb4f" providerId="ADAL" clId="{7B7A49E1-1C45-F040-9308-957AC2EC0BD4}" dt="2022-08-31T18:58:56.576" v="12"/>
          <ac:spMkLst>
            <pc:docMk/>
            <pc:sldMk cId="1763061772" sldId="303"/>
            <ac:spMk id="46" creationId="{46593224-7325-7901-45F1-3429128AB0C5}"/>
          </ac:spMkLst>
        </pc:spChg>
        <pc:spChg chg="mod">
          <ac:chgData name="Conrad, Roth E" userId="06884989-9dcf-44a0-b091-1ce65ab8fb4f" providerId="ADAL" clId="{7B7A49E1-1C45-F040-9308-957AC2EC0BD4}" dt="2022-08-31T18:58:56.576" v="12"/>
          <ac:spMkLst>
            <pc:docMk/>
            <pc:sldMk cId="1763061772" sldId="303"/>
            <ac:spMk id="47" creationId="{8C30AA81-3002-B5DA-4B23-ECF3743436BA}"/>
          </ac:spMkLst>
        </pc:spChg>
        <pc:grpChg chg="del">
          <ac:chgData name="Conrad, Roth E" userId="06884989-9dcf-44a0-b091-1ce65ab8fb4f" providerId="ADAL" clId="{7B7A49E1-1C45-F040-9308-957AC2EC0BD4}" dt="2022-08-31T18:58:53.616" v="10" actId="478"/>
          <ac:grpSpMkLst>
            <pc:docMk/>
            <pc:sldMk cId="1763061772" sldId="303"/>
            <ac:grpSpMk id="3" creationId="{0C79C113-E25E-AE48-B826-5C93FF53AE1C}"/>
          </ac:grpSpMkLst>
        </pc:grpChg>
        <pc:grpChg chg="del">
          <ac:chgData name="Conrad, Roth E" userId="06884989-9dcf-44a0-b091-1ce65ab8fb4f" providerId="ADAL" clId="{7B7A49E1-1C45-F040-9308-957AC2EC0BD4}" dt="2022-08-31T18:58:49.126" v="9" actId="21"/>
          <ac:grpSpMkLst>
            <pc:docMk/>
            <pc:sldMk cId="1763061772" sldId="303"/>
            <ac:grpSpMk id="14" creationId="{311FAA4A-E7DC-F549-A0DF-795470B895BB}"/>
          </ac:grpSpMkLst>
        </pc:grpChg>
        <pc:grpChg chg="add mod">
          <ac:chgData name="Conrad, Roth E" userId="06884989-9dcf-44a0-b091-1ce65ab8fb4f" providerId="ADAL" clId="{7B7A49E1-1C45-F040-9308-957AC2EC0BD4}" dt="2022-08-31T18:58:56.576" v="12"/>
          <ac:grpSpMkLst>
            <pc:docMk/>
            <pc:sldMk cId="1763061772" sldId="303"/>
            <ac:grpSpMk id="16" creationId="{C1C2E91E-A136-E5B6-A03A-2DCA9B93BAF9}"/>
          </ac:grpSpMkLst>
        </pc:grpChg>
        <pc:cxnChg chg="del mod">
          <ac:chgData name="Conrad, Roth E" userId="06884989-9dcf-44a0-b091-1ce65ab8fb4f" providerId="ADAL" clId="{7B7A49E1-1C45-F040-9308-957AC2EC0BD4}" dt="2022-08-31T18:58:53.616" v="10" actId="478"/>
          <ac:cxnSpMkLst>
            <pc:docMk/>
            <pc:sldMk cId="1763061772" sldId="303"/>
            <ac:cxnSpMk id="30" creationId="{0E304A43-5EC4-BD43-A707-0646770603A1}"/>
          </ac:cxnSpMkLst>
        </pc:cxnChg>
      </pc:sldChg>
      <pc:sldChg chg="modSp mod">
        <pc:chgData name="Conrad, Roth E" userId="06884989-9dcf-44a0-b091-1ce65ab8fb4f" providerId="ADAL" clId="{7B7A49E1-1C45-F040-9308-957AC2EC0BD4}" dt="2022-08-31T21:32:12.738" v="756" actId="20577"/>
        <pc:sldMkLst>
          <pc:docMk/>
          <pc:sldMk cId="3615381205" sldId="304"/>
        </pc:sldMkLst>
        <pc:spChg chg="mod">
          <ac:chgData name="Conrad, Roth E" userId="06884989-9dcf-44a0-b091-1ce65ab8fb4f" providerId="ADAL" clId="{7B7A49E1-1C45-F040-9308-957AC2EC0BD4}" dt="2022-08-31T21:32:12.738" v="756" actId="20577"/>
          <ac:spMkLst>
            <pc:docMk/>
            <pc:sldMk cId="3615381205" sldId="304"/>
            <ac:spMk id="3" creationId="{0C055184-CB63-2740-05AD-011585BAD362}"/>
          </ac:spMkLst>
        </pc:spChg>
      </pc:sldChg>
      <pc:sldChg chg="modSp mod">
        <pc:chgData name="Conrad, Roth E" userId="06884989-9dcf-44a0-b091-1ce65ab8fb4f" providerId="ADAL" clId="{7B7A49E1-1C45-F040-9308-957AC2EC0BD4}" dt="2022-08-31T21:33:37.954" v="805" actId="20577"/>
        <pc:sldMkLst>
          <pc:docMk/>
          <pc:sldMk cId="3556792168" sldId="305"/>
        </pc:sldMkLst>
        <pc:spChg chg="mod">
          <ac:chgData name="Conrad, Roth E" userId="06884989-9dcf-44a0-b091-1ce65ab8fb4f" providerId="ADAL" clId="{7B7A49E1-1C45-F040-9308-957AC2EC0BD4}" dt="2022-08-31T21:33:37.954" v="805" actId="20577"/>
          <ac:spMkLst>
            <pc:docMk/>
            <pc:sldMk cId="3556792168" sldId="305"/>
            <ac:spMk id="3" creationId="{0C055184-CB63-2740-05AD-011585BAD362}"/>
          </ac:spMkLst>
        </pc:spChg>
      </pc:sldChg>
      <pc:sldChg chg="del">
        <pc:chgData name="Conrad, Roth E" userId="06884989-9dcf-44a0-b091-1ce65ab8fb4f" providerId="ADAL" clId="{7B7A49E1-1C45-F040-9308-957AC2EC0BD4}" dt="2022-08-31T18:58:26.128" v="1" actId="2696"/>
        <pc:sldMkLst>
          <pc:docMk/>
          <pc:sldMk cId="3341742786" sldId="306"/>
        </pc:sldMkLst>
      </pc:sldChg>
      <pc:sldChg chg="modSp mod ord">
        <pc:chgData name="Conrad, Roth E" userId="06884989-9dcf-44a0-b091-1ce65ab8fb4f" providerId="ADAL" clId="{7B7A49E1-1C45-F040-9308-957AC2EC0BD4}" dt="2022-08-31T21:34:24.840" v="851" actId="20577"/>
        <pc:sldMkLst>
          <pc:docMk/>
          <pc:sldMk cId="397826490" sldId="307"/>
        </pc:sldMkLst>
        <pc:spChg chg="mod">
          <ac:chgData name="Conrad, Roth E" userId="06884989-9dcf-44a0-b091-1ce65ab8fb4f" providerId="ADAL" clId="{7B7A49E1-1C45-F040-9308-957AC2EC0BD4}" dt="2022-08-31T21:34:24.840" v="851" actId="20577"/>
          <ac:spMkLst>
            <pc:docMk/>
            <pc:sldMk cId="397826490" sldId="307"/>
            <ac:spMk id="3" creationId="{0C055184-CB63-2740-05AD-011585BAD362}"/>
          </ac:spMkLst>
        </pc:spChg>
      </pc:sldChg>
      <pc:sldChg chg="del">
        <pc:chgData name="Conrad, Roth E" userId="06884989-9dcf-44a0-b091-1ce65ab8fb4f" providerId="ADAL" clId="{7B7A49E1-1C45-F040-9308-957AC2EC0BD4}" dt="2022-08-31T18:58:34.369" v="5" actId="2696"/>
        <pc:sldMkLst>
          <pc:docMk/>
          <pc:sldMk cId="3805549877" sldId="308"/>
        </pc:sldMkLst>
      </pc:sldChg>
      <pc:sldChg chg="modSp mod">
        <pc:chgData name="Conrad, Roth E" userId="06884989-9dcf-44a0-b091-1ce65ab8fb4f" providerId="ADAL" clId="{7B7A49E1-1C45-F040-9308-957AC2EC0BD4}" dt="2022-08-31T21:33:49.430" v="813" actId="20577"/>
        <pc:sldMkLst>
          <pc:docMk/>
          <pc:sldMk cId="561671781" sldId="309"/>
        </pc:sldMkLst>
        <pc:spChg chg="mod">
          <ac:chgData name="Conrad, Roth E" userId="06884989-9dcf-44a0-b091-1ce65ab8fb4f" providerId="ADAL" clId="{7B7A49E1-1C45-F040-9308-957AC2EC0BD4}" dt="2022-08-31T21:33:49.430" v="813" actId="20577"/>
          <ac:spMkLst>
            <pc:docMk/>
            <pc:sldMk cId="561671781" sldId="309"/>
            <ac:spMk id="3" creationId="{0C055184-CB63-2740-05AD-011585BAD362}"/>
          </ac:spMkLst>
        </pc:spChg>
      </pc:sldChg>
      <pc:sldChg chg="del">
        <pc:chgData name="Conrad, Roth E" userId="06884989-9dcf-44a0-b091-1ce65ab8fb4f" providerId="ADAL" clId="{7B7A49E1-1C45-F040-9308-957AC2EC0BD4}" dt="2022-08-31T18:58:30.170" v="3" actId="2696"/>
        <pc:sldMkLst>
          <pc:docMk/>
          <pc:sldMk cId="9845352" sldId="310"/>
        </pc:sldMkLst>
      </pc:sldChg>
      <pc:sldChg chg="del">
        <pc:chgData name="Conrad, Roth E" userId="06884989-9dcf-44a0-b091-1ce65ab8fb4f" providerId="ADAL" clId="{7B7A49E1-1C45-F040-9308-957AC2EC0BD4}" dt="2022-08-31T18:58:36.418" v="6" actId="2696"/>
        <pc:sldMkLst>
          <pc:docMk/>
          <pc:sldMk cId="1473322896" sldId="311"/>
        </pc:sldMkLst>
      </pc:sldChg>
      <pc:sldChg chg="addSp delSp modSp mod">
        <pc:chgData name="Conrad, Roth E" userId="06884989-9dcf-44a0-b091-1ce65ab8fb4f" providerId="ADAL" clId="{7B7A49E1-1C45-F040-9308-957AC2EC0BD4}" dt="2022-09-01T02:44:53.922" v="1158" actId="14100"/>
        <pc:sldMkLst>
          <pc:docMk/>
          <pc:sldMk cId="3414337841" sldId="312"/>
        </pc:sldMkLst>
        <pc:spChg chg="mod">
          <ac:chgData name="Conrad, Roth E" userId="06884989-9dcf-44a0-b091-1ce65ab8fb4f" providerId="ADAL" clId="{7B7A49E1-1C45-F040-9308-957AC2EC0BD4}" dt="2022-08-31T21:34:37.030" v="855" actId="20577"/>
          <ac:spMkLst>
            <pc:docMk/>
            <pc:sldMk cId="3414337841" sldId="312"/>
            <ac:spMk id="2" creationId="{FCA6D8BD-26FF-5F5C-41DD-ADC2EAB75626}"/>
          </ac:spMkLst>
        </pc:spChg>
        <pc:picChg chg="add del mod">
          <ac:chgData name="Conrad, Roth E" userId="06884989-9dcf-44a0-b091-1ce65ab8fb4f" providerId="ADAL" clId="{7B7A49E1-1C45-F040-9308-957AC2EC0BD4}" dt="2022-08-31T21:15:23.920" v="736" actId="478"/>
          <ac:picMkLst>
            <pc:docMk/>
            <pc:sldMk cId="3414337841" sldId="312"/>
            <ac:picMk id="3" creationId="{35B42923-DB43-3050-36C1-37F55377400E}"/>
          </ac:picMkLst>
        </pc:picChg>
        <pc:picChg chg="del">
          <ac:chgData name="Conrad, Roth E" userId="06884989-9dcf-44a0-b091-1ce65ab8fb4f" providerId="ADAL" clId="{7B7A49E1-1C45-F040-9308-957AC2EC0BD4}" dt="2022-08-31T19:43:49.848" v="26" actId="478"/>
          <ac:picMkLst>
            <pc:docMk/>
            <pc:sldMk cId="3414337841" sldId="312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7B7A49E1-1C45-F040-9308-957AC2EC0BD4}" dt="2022-09-01T02:44:53.922" v="1158" actId="14100"/>
          <ac:picMkLst>
            <pc:docMk/>
            <pc:sldMk cId="3414337841" sldId="312"/>
            <ac:picMk id="6" creationId="{F3D093DE-017C-6CF9-74F2-DFA52B5067CD}"/>
          </ac:picMkLst>
        </pc:picChg>
      </pc:sldChg>
      <pc:sldChg chg="del">
        <pc:chgData name="Conrad, Roth E" userId="06884989-9dcf-44a0-b091-1ce65ab8fb4f" providerId="ADAL" clId="{7B7A49E1-1C45-F040-9308-957AC2EC0BD4}" dt="2022-08-31T18:58:32.192" v="4" actId="2696"/>
        <pc:sldMkLst>
          <pc:docMk/>
          <pc:sldMk cId="2356215324" sldId="313"/>
        </pc:sldMkLst>
      </pc:sldChg>
      <pc:sldChg chg="del">
        <pc:chgData name="Conrad, Roth E" userId="06884989-9dcf-44a0-b091-1ce65ab8fb4f" providerId="ADAL" clId="{7B7A49E1-1C45-F040-9308-957AC2EC0BD4}" dt="2022-08-31T18:58:28.376" v="2" actId="2696"/>
        <pc:sldMkLst>
          <pc:docMk/>
          <pc:sldMk cId="1716117270" sldId="315"/>
        </pc:sldMkLst>
      </pc:sldChg>
      <pc:sldChg chg="del">
        <pc:chgData name="Conrad, Roth E" userId="06884989-9dcf-44a0-b091-1ce65ab8fb4f" providerId="ADAL" clId="{7B7A49E1-1C45-F040-9308-957AC2EC0BD4}" dt="2022-08-31T18:58:24.070" v="0" actId="2696"/>
        <pc:sldMkLst>
          <pc:docMk/>
          <pc:sldMk cId="2896980501" sldId="317"/>
        </pc:sldMkLst>
      </pc:sldChg>
      <pc:sldChg chg="addSp delSp modSp mod ord">
        <pc:chgData name="Conrad, Roth E" userId="06884989-9dcf-44a0-b091-1ce65ab8fb4f" providerId="ADAL" clId="{7B7A49E1-1C45-F040-9308-957AC2EC0BD4}" dt="2022-09-01T02:56:13.153" v="1185" actId="14100"/>
        <pc:sldMkLst>
          <pc:docMk/>
          <pc:sldMk cId="782197752" sldId="319"/>
        </pc:sldMkLst>
        <pc:spChg chg="mod">
          <ac:chgData name="Conrad, Roth E" userId="06884989-9dcf-44a0-b091-1ce65ab8fb4f" providerId="ADAL" clId="{7B7A49E1-1C45-F040-9308-957AC2EC0BD4}" dt="2022-08-31T21:33:28.580" v="800" actId="20577"/>
          <ac:spMkLst>
            <pc:docMk/>
            <pc:sldMk cId="782197752" sldId="319"/>
            <ac:spMk id="2" creationId="{FCA6D8BD-26FF-5F5C-41DD-ADC2EAB75626}"/>
          </ac:spMkLst>
        </pc:spChg>
        <pc:picChg chg="add mod">
          <ac:chgData name="Conrad, Roth E" userId="06884989-9dcf-44a0-b091-1ce65ab8fb4f" providerId="ADAL" clId="{7B7A49E1-1C45-F040-9308-957AC2EC0BD4}" dt="2022-09-01T02:56:13.153" v="1185" actId="14100"/>
          <ac:picMkLst>
            <pc:docMk/>
            <pc:sldMk cId="782197752" sldId="319"/>
            <ac:picMk id="4" creationId="{F531CDA3-71AC-5288-095D-D97FCF9F6E58}"/>
          </ac:picMkLst>
        </pc:picChg>
        <pc:picChg chg="del">
          <ac:chgData name="Conrad, Roth E" userId="06884989-9dcf-44a0-b091-1ce65ab8fb4f" providerId="ADAL" clId="{7B7A49E1-1C45-F040-9308-957AC2EC0BD4}" dt="2022-08-31T19:43:52.157" v="27" actId="478"/>
          <ac:picMkLst>
            <pc:docMk/>
            <pc:sldMk cId="782197752" sldId="319"/>
            <ac:picMk id="5" creationId="{ED49FF96-2FF8-1A6F-5D01-8D77FB32D925}"/>
          </ac:picMkLst>
        </pc:picChg>
      </pc:sldChg>
      <pc:sldChg chg="addSp delSp modSp mod">
        <pc:chgData name="Conrad, Roth E" userId="06884989-9dcf-44a0-b091-1ce65ab8fb4f" providerId="ADAL" clId="{7B7A49E1-1C45-F040-9308-957AC2EC0BD4}" dt="2022-09-01T02:49:28.332" v="1166" actId="1076"/>
        <pc:sldMkLst>
          <pc:docMk/>
          <pc:sldMk cId="3133250643" sldId="320"/>
        </pc:sldMkLst>
        <pc:spChg chg="mod">
          <ac:chgData name="Conrad, Roth E" userId="06884989-9dcf-44a0-b091-1ce65ab8fb4f" providerId="ADAL" clId="{7B7A49E1-1C45-F040-9308-957AC2EC0BD4}" dt="2022-08-31T21:33:56.450" v="817" actId="20577"/>
          <ac:spMkLst>
            <pc:docMk/>
            <pc:sldMk cId="3133250643" sldId="320"/>
            <ac:spMk id="2" creationId="{FCA6D8BD-26FF-5F5C-41DD-ADC2EAB75626}"/>
          </ac:spMkLst>
        </pc:spChg>
        <pc:picChg chg="add mod">
          <ac:chgData name="Conrad, Roth E" userId="06884989-9dcf-44a0-b091-1ce65ab8fb4f" providerId="ADAL" clId="{7B7A49E1-1C45-F040-9308-957AC2EC0BD4}" dt="2022-09-01T02:49:28.332" v="1166" actId="1076"/>
          <ac:picMkLst>
            <pc:docMk/>
            <pc:sldMk cId="3133250643" sldId="320"/>
            <ac:picMk id="4" creationId="{396204D0-8A73-2F4B-3793-CC583072DF0B}"/>
          </ac:picMkLst>
        </pc:picChg>
        <pc:picChg chg="del">
          <ac:chgData name="Conrad, Roth E" userId="06884989-9dcf-44a0-b091-1ce65ab8fb4f" providerId="ADAL" clId="{7B7A49E1-1C45-F040-9308-957AC2EC0BD4}" dt="2022-08-31T19:43:56.686" v="28" actId="478"/>
          <ac:picMkLst>
            <pc:docMk/>
            <pc:sldMk cId="3133250643" sldId="320"/>
            <ac:picMk id="5" creationId="{704F10CE-9FAC-E765-1409-9D431B07C089}"/>
          </ac:picMkLst>
        </pc:picChg>
      </pc:sldChg>
      <pc:sldChg chg="addSp delSp modSp mod">
        <pc:chgData name="Conrad, Roth E" userId="06884989-9dcf-44a0-b091-1ce65ab8fb4f" providerId="ADAL" clId="{7B7A49E1-1C45-F040-9308-957AC2EC0BD4}" dt="2022-09-01T02:53:08.559" v="1177" actId="14100"/>
        <pc:sldMkLst>
          <pc:docMk/>
          <pc:sldMk cId="3739944960" sldId="321"/>
        </pc:sldMkLst>
        <pc:spChg chg="mod">
          <ac:chgData name="Conrad, Roth E" userId="06884989-9dcf-44a0-b091-1ce65ab8fb4f" providerId="ADAL" clId="{7B7A49E1-1C45-F040-9308-957AC2EC0BD4}" dt="2022-08-31T21:33:42.563" v="809" actId="20577"/>
          <ac:spMkLst>
            <pc:docMk/>
            <pc:sldMk cId="3739944960" sldId="321"/>
            <ac:spMk id="2" creationId="{FCA6D8BD-26FF-5F5C-41DD-ADC2EAB75626}"/>
          </ac:spMkLst>
        </pc:spChg>
        <pc:picChg chg="add mod">
          <ac:chgData name="Conrad, Roth E" userId="06884989-9dcf-44a0-b091-1ce65ab8fb4f" providerId="ADAL" clId="{7B7A49E1-1C45-F040-9308-957AC2EC0BD4}" dt="2022-09-01T02:53:08.559" v="1177" actId="14100"/>
          <ac:picMkLst>
            <pc:docMk/>
            <pc:sldMk cId="3739944960" sldId="321"/>
            <ac:picMk id="4" creationId="{CE466861-8577-4E6C-19F2-58A3CE984E78}"/>
          </ac:picMkLst>
        </pc:picChg>
        <pc:picChg chg="del">
          <ac:chgData name="Conrad, Roth E" userId="06884989-9dcf-44a0-b091-1ce65ab8fb4f" providerId="ADAL" clId="{7B7A49E1-1C45-F040-9308-957AC2EC0BD4}" dt="2022-08-31T19:43:58.927" v="29" actId="478"/>
          <ac:picMkLst>
            <pc:docMk/>
            <pc:sldMk cId="3739944960" sldId="321"/>
            <ac:picMk id="5" creationId="{24897782-2518-8060-9468-FA1A0B874FA9}"/>
          </ac:picMkLst>
        </pc:picChg>
      </pc:sldChg>
      <pc:sldChg chg="addSp delSp modSp add mod">
        <pc:chgData name="Conrad, Roth E" userId="06884989-9dcf-44a0-b091-1ce65ab8fb4f" providerId="ADAL" clId="{7B7A49E1-1C45-F040-9308-957AC2EC0BD4}" dt="2022-08-31T21:35:22.903" v="992" actId="20577"/>
        <pc:sldMkLst>
          <pc:docMk/>
          <pc:sldMk cId="4182702823" sldId="326"/>
        </pc:sldMkLst>
        <pc:spChg chg="del">
          <ac:chgData name="Conrad, Roth E" userId="06884989-9dcf-44a0-b091-1ce65ab8fb4f" providerId="ADAL" clId="{7B7A49E1-1C45-F040-9308-957AC2EC0BD4}" dt="2022-08-31T19:15:34.734" v="23" actId="478"/>
          <ac:spMkLst>
            <pc:docMk/>
            <pc:sldMk cId="4182702823" sldId="326"/>
            <ac:spMk id="5" creationId="{962EA638-5C01-9E9F-AB06-9DCC8AA541A7}"/>
          </ac:spMkLst>
        </pc:spChg>
        <pc:spChg chg="mod">
          <ac:chgData name="Conrad, Roth E" userId="06884989-9dcf-44a0-b091-1ce65ab8fb4f" providerId="ADAL" clId="{7B7A49E1-1C45-F040-9308-957AC2EC0BD4}" dt="2022-08-31T20:55:57.703" v="195" actId="166"/>
          <ac:spMkLst>
            <pc:docMk/>
            <pc:sldMk cId="4182702823" sldId="326"/>
            <ac:spMk id="6" creationId="{7E9F9DBA-B574-97B0-A6F8-327BD9E423F3}"/>
          </ac:spMkLst>
        </pc:spChg>
        <pc:spChg chg="mod">
          <ac:chgData name="Conrad, Roth E" userId="06884989-9dcf-44a0-b091-1ce65ab8fb4f" providerId="ADAL" clId="{7B7A49E1-1C45-F040-9308-957AC2EC0BD4}" dt="2022-08-31T20:55:57.703" v="195" actId="166"/>
          <ac:spMkLst>
            <pc:docMk/>
            <pc:sldMk cId="4182702823" sldId="326"/>
            <ac:spMk id="7" creationId="{266657C5-BD17-1ECD-C5AD-5F1F80DF98C4}"/>
          </ac:spMkLst>
        </pc:spChg>
        <pc:spChg chg="mod">
          <ac:chgData name="Conrad, Roth E" userId="06884989-9dcf-44a0-b091-1ce65ab8fb4f" providerId="ADAL" clId="{7B7A49E1-1C45-F040-9308-957AC2EC0BD4}" dt="2022-08-31T20:52:21.911" v="155" actId="166"/>
          <ac:spMkLst>
            <pc:docMk/>
            <pc:sldMk cId="4182702823" sldId="326"/>
            <ac:spMk id="8" creationId="{6DCA4B0D-045C-C226-4EE5-2DA4DDEAA092}"/>
          </ac:spMkLst>
        </pc:spChg>
        <pc:spChg chg="mod">
          <ac:chgData name="Conrad, Roth E" userId="06884989-9dcf-44a0-b091-1ce65ab8fb4f" providerId="ADAL" clId="{7B7A49E1-1C45-F040-9308-957AC2EC0BD4}" dt="2022-08-31T20:52:42.392" v="159" actId="166"/>
          <ac:spMkLst>
            <pc:docMk/>
            <pc:sldMk cId="4182702823" sldId="326"/>
            <ac:spMk id="9" creationId="{589216EB-0DC9-04F6-9FE9-24519D3090BB}"/>
          </ac:spMkLst>
        </pc:spChg>
        <pc:spChg chg="mod">
          <ac:chgData name="Conrad, Roth E" userId="06884989-9dcf-44a0-b091-1ce65ab8fb4f" providerId="ADAL" clId="{7B7A49E1-1C45-F040-9308-957AC2EC0BD4}" dt="2022-08-31T20:45:38.636" v="118" actId="1076"/>
          <ac:spMkLst>
            <pc:docMk/>
            <pc:sldMk cId="4182702823" sldId="326"/>
            <ac:spMk id="10" creationId="{4015B7BE-D366-4B4F-8734-44CCF192EE8A}"/>
          </ac:spMkLst>
        </pc:spChg>
        <pc:spChg chg="mod">
          <ac:chgData name="Conrad, Roth E" userId="06884989-9dcf-44a0-b091-1ce65ab8fb4f" providerId="ADAL" clId="{7B7A49E1-1C45-F040-9308-957AC2EC0BD4}" dt="2022-08-31T20:46:13.412" v="130" actId="20577"/>
          <ac:spMkLst>
            <pc:docMk/>
            <pc:sldMk cId="4182702823" sldId="326"/>
            <ac:spMk id="11" creationId="{25F77B07-59E0-3B91-92D3-80B300F932F5}"/>
          </ac:spMkLst>
        </pc:spChg>
        <pc:spChg chg="mod">
          <ac:chgData name="Conrad, Roth E" userId="06884989-9dcf-44a0-b091-1ce65ab8fb4f" providerId="ADAL" clId="{7B7A49E1-1C45-F040-9308-957AC2EC0BD4}" dt="2022-08-31T20:45:38.395" v="117" actId="1076"/>
          <ac:spMkLst>
            <pc:docMk/>
            <pc:sldMk cId="4182702823" sldId="326"/>
            <ac:spMk id="12" creationId="{E4324202-B602-5D89-18E9-68174AE72E0B}"/>
          </ac:spMkLst>
        </pc:spChg>
        <pc:spChg chg="del">
          <ac:chgData name="Conrad, Roth E" userId="06884989-9dcf-44a0-b091-1ce65ab8fb4f" providerId="ADAL" clId="{7B7A49E1-1C45-F040-9308-957AC2EC0BD4}" dt="2022-08-31T19:15:36.571" v="24" actId="478"/>
          <ac:spMkLst>
            <pc:docMk/>
            <pc:sldMk cId="4182702823" sldId="326"/>
            <ac:spMk id="13" creationId="{503F54B5-5872-57B2-96A8-FCA8B77B257E}"/>
          </ac:spMkLst>
        </pc:spChg>
        <pc:spChg chg="mod">
          <ac:chgData name="Conrad, Roth E" userId="06884989-9dcf-44a0-b091-1ce65ab8fb4f" providerId="ADAL" clId="{7B7A49E1-1C45-F040-9308-957AC2EC0BD4}" dt="2022-08-31T19:15:32.622" v="22"/>
          <ac:spMkLst>
            <pc:docMk/>
            <pc:sldMk cId="4182702823" sldId="326"/>
            <ac:spMk id="14" creationId="{B8E10D0B-1B09-206C-08C9-8D98DB995961}"/>
          </ac:spMkLst>
        </pc:spChg>
        <pc:spChg chg="mod">
          <ac:chgData name="Conrad, Roth E" userId="06884989-9dcf-44a0-b091-1ce65ab8fb4f" providerId="ADAL" clId="{7B7A49E1-1C45-F040-9308-957AC2EC0BD4}" dt="2022-08-31T19:15:32.622" v="22"/>
          <ac:spMkLst>
            <pc:docMk/>
            <pc:sldMk cId="4182702823" sldId="326"/>
            <ac:spMk id="15" creationId="{4642DCD8-36CA-AF6C-627E-519E827CB338}"/>
          </ac:spMkLst>
        </pc:spChg>
        <pc:spChg chg="mod">
          <ac:chgData name="Conrad, Roth E" userId="06884989-9dcf-44a0-b091-1ce65ab8fb4f" providerId="ADAL" clId="{7B7A49E1-1C45-F040-9308-957AC2EC0BD4}" dt="2022-08-31T19:15:32.622" v="22"/>
          <ac:spMkLst>
            <pc:docMk/>
            <pc:sldMk cId="4182702823" sldId="326"/>
            <ac:spMk id="16" creationId="{E12C8F1A-86B2-D225-FCAB-1D6D80DB05D1}"/>
          </ac:spMkLst>
        </pc:spChg>
        <pc:spChg chg="mod">
          <ac:chgData name="Conrad, Roth E" userId="06884989-9dcf-44a0-b091-1ce65ab8fb4f" providerId="ADAL" clId="{7B7A49E1-1C45-F040-9308-957AC2EC0BD4}" dt="2022-08-31T19:15:32.622" v="22"/>
          <ac:spMkLst>
            <pc:docMk/>
            <pc:sldMk cId="4182702823" sldId="326"/>
            <ac:spMk id="17" creationId="{2D84BCDF-F6A6-FDE9-2784-00A01F0B9851}"/>
          </ac:spMkLst>
        </pc:spChg>
        <pc:spChg chg="add del mod">
          <ac:chgData name="Conrad, Roth E" userId="06884989-9dcf-44a0-b091-1ce65ab8fb4f" providerId="ADAL" clId="{7B7A49E1-1C45-F040-9308-957AC2EC0BD4}" dt="2022-08-31T19:58:55.180" v="32" actId="478"/>
          <ac:spMkLst>
            <pc:docMk/>
            <pc:sldMk cId="4182702823" sldId="326"/>
            <ac:spMk id="18" creationId="{CE73A02E-D824-E204-5A5E-96E969457D10}"/>
          </ac:spMkLst>
        </pc:spChg>
        <pc:spChg chg="add mod">
          <ac:chgData name="Conrad, Roth E" userId="06884989-9dcf-44a0-b091-1ce65ab8fb4f" providerId="ADAL" clId="{7B7A49E1-1C45-F040-9308-957AC2EC0BD4}" dt="2022-08-31T20:52:50.068" v="160" actId="14100"/>
          <ac:spMkLst>
            <pc:docMk/>
            <pc:sldMk cId="4182702823" sldId="326"/>
            <ac:spMk id="19" creationId="{1EEE8509-61FC-CED1-5487-7C5142A714E0}"/>
          </ac:spMkLst>
        </pc:spChg>
        <pc:spChg chg="add del mod">
          <ac:chgData name="Conrad, Roth E" userId="06884989-9dcf-44a0-b091-1ce65ab8fb4f" providerId="ADAL" clId="{7B7A49E1-1C45-F040-9308-957AC2EC0BD4}" dt="2022-08-31T20:32:38.317" v="47" actId="478"/>
          <ac:spMkLst>
            <pc:docMk/>
            <pc:sldMk cId="4182702823" sldId="326"/>
            <ac:spMk id="20" creationId="{099EF35B-2984-718C-E0A1-4A202FAE43CA}"/>
          </ac:spMkLst>
        </pc:spChg>
        <pc:spChg chg="add mod">
          <ac:chgData name="Conrad, Roth E" userId="06884989-9dcf-44a0-b091-1ce65ab8fb4f" providerId="ADAL" clId="{7B7A49E1-1C45-F040-9308-957AC2EC0BD4}" dt="2022-08-31T20:50:20.139" v="143" actId="1076"/>
          <ac:spMkLst>
            <pc:docMk/>
            <pc:sldMk cId="4182702823" sldId="326"/>
            <ac:spMk id="24" creationId="{3CDB81C0-829B-063A-6D2B-BA271A769118}"/>
          </ac:spMkLst>
        </pc:spChg>
        <pc:spChg chg="add mod">
          <ac:chgData name="Conrad, Roth E" userId="06884989-9dcf-44a0-b091-1ce65ab8fb4f" providerId="ADAL" clId="{7B7A49E1-1C45-F040-9308-957AC2EC0BD4}" dt="2022-08-31T20:52:01.103" v="154" actId="14100"/>
          <ac:spMkLst>
            <pc:docMk/>
            <pc:sldMk cId="4182702823" sldId="326"/>
            <ac:spMk id="25" creationId="{3DA13998-365F-B8C2-6106-22DACCAAC750}"/>
          </ac:spMkLst>
        </pc:spChg>
        <pc:spChg chg="add mod">
          <ac:chgData name="Conrad, Roth E" userId="06884989-9dcf-44a0-b091-1ce65ab8fb4f" providerId="ADAL" clId="{7B7A49E1-1C45-F040-9308-957AC2EC0BD4}" dt="2022-08-31T20:54:25.333" v="168" actId="1076"/>
          <ac:spMkLst>
            <pc:docMk/>
            <pc:sldMk cId="4182702823" sldId="326"/>
            <ac:spMk id="26" creationId="{6B175862-0EB6-C5BB-DA4F-7AF3AFBE0897}"/>
          </ac:spMkLst>
        </pc:spChg>
        <pc:spChg chg="add mod">
          <ac:chgData name="Conrad, Roth E" userId="06884989-9dcf-44a0-b091-1ce65ab8fb4f" providerId="ADAL" clId="{7B7A49E1-1C45-F040-9308-957AC2EC0BD4}" dt="2022-08-31T20:54:49.699" v="178" actId="688"/>
          <ac:spMkLst>
            <pc:docMk/>
            <pc:sldMk cId="4182702823" sldId="326"/>
            <ac:spMk id="27" creationId="{BD771685-3198-2427-7845-42B1D033DFE6}"/>
          </ac:spMkLst>
        </pc:spChg>
        <pc:spChg chg="add mod">
          <ac:chgData name="Conrad, Roth E" userId="06884989-9dcf-44a0-b091-1ce65ab8fb4f" providerId="ADAL" clId="{7B7A49E1-1C45-F040-9308-957AC2EC0BD4}" dt="2022-08-31T20:55:26.257" v="188" actId="167"/>
          <ac:spMkLst>
            <pc:docMk/>
            <pc:sldMk cId="4182702823" sldId="326"/>
            <ac:spMk id="28" creationId="{4A98B307-00F2-85F5-75C5-F24E869156C7}"/>
          </ac:spMkLst>
        </pc:spChg>
        <pc:spChg chg="add del mod">
          <ac:chgData name="Conrad, Roth E" userId="06884989-9dcf-44a0-b091-1ce65ab8fb4f" providerId="ADAL" clId="{7B7A49E1-1C45-F040-9308-957AC2EC0BD4}" dt="2022-08-31T21:00:30.145" v="327" actId="478"/>
          <ac:spMkLst>
            <pc:docMk/>
            <pc:sldMk cId="4182702823" sldId="326"/>
            <ac:spMk id="29" creationId="{887E540C-6D20-95F3-C9B6-00C4CE9E0954}"/>
          </ac:spMkLst>
        </pc:spChg>
        <pc:spChg chg="add del mod">
          <ac:chgData name="Conrad, Roth E" userId="06884989-9dcf-44a0-b091-1ce65ab8fb4f" providerId="ADAL" clId="{7B7A49E1-1C45-F040-9308-957AC2EC0BD4}" dt="2022-08-31T20:57:12.110" v="235" actId="478"/>
          <ac:spMkLst>
            <pc:docMk/>
            <pc:sldMk cId="4182702823" sldId="326"/>
            <ac:spMk id="30" creationId="{13E0C585-0FDE-B9F7-F51E-C758CF34AD36}"/>
          </ac:spMkLst>
        </pc:spChg>
        <pc:spChg chg="add del mod">
          <ac:chgData name="Conrad, Roth E" userId="06884989-9dcf-44a0-b091-1ce65ab8fb4f" providerId="ADAL" clId="{7B7A49E1-1C45-F040-9308-957AC2EC0BD4}" dt="2022-08-31T20:57:54.636" v="240" actId="478"/>
          <ac:spMkLst>
            <pc:docMk/>
            <pc:sldMk cId="4182702823" sldId="326"/>
            <ac:spMk id="31" creationId="{7EE786A2-5486-8C7B-A73D-71229EDBE106}"/>
          </ac:spMkLst>
        </pc:spChg>
        <pc:spChg chg="add mod">
          <ac:chgData name="Conrad, Roth E" userId="06884989-9dcf-44a0-b091-1ce65ab8fb4f" providerId="ADAL" clId="{7B7A49E1-1C45-F040-9308-957AC2EC0BD4}" dt="2022-08-31T21:00:27.008" v="326" actId="688"/>
          <ac:spMkLst>
            <pc:docMk/>
            <pc:sldMk cId="4182702823" sldId="326"/>
            <ac:spMk id="32" creationId="{B05F3A82-1138-42A1-C03F-23B7BBB980C9}"/>
          </ac:spMkLst>
        </pc:spChg>
        <pc:spChg chg="add mod">
          <ac:chgData name="Conrad, Roth E" userId="06884989-9dcf-44a0-b091-1ce65ab8fb4f" providerId="ADAL" clId="{7B7A49E1-1C45-F040-9308-957AC2EC0BD4}" dt="2022-08-31T21:35:22.903" v="992" actId="20577"/>
          <ac:spMkLst>
            <pc:docMk/>
            <pc:sldMk cId="4182702823" sldId="326"/>
            <ac:spMk id="33" creationId="{CF9247F0-51B5-D663-3586-8F00A43366D4}"/>
          </ac:spMkLst>
        </pc:spChg>
        <pc:grpChg chg="add mod">
          <ac:chgData name="Conrad, Roth E" userId="06884989-9dcf-44a0-b091-1ce65ab8fb4f" providerId="ADAL" clId="{7B7A49E1-1C45-F040-9308-957AC2EC0BD4}" dt="2022-08-31T19:15:32.622" v="22"/>
          <ac:grpSpMkLst>
            <pc:docMk/>
            <pc:sldMk cId="4182702823" sldId="326"/>
            <ac:grpSpMk id="2" creationId="{E35D8701-2C75-5161-1A7C-18479BDE9D9C}"/>
          </ac:grpSpMkLst>
        </pc:grpChg>
        <pc:picChg chg="del">
          <ac:chgData name="Conrad, Roth E" userId="06884989-9dcf-44a0-b091-1ce65ab8fb4f" providerId="ADAL" clId="{7B7A49E1-1C45-F040-9308-957AC2EC0BD4}" dt="2022-08-31T20:32:30.461" v="44" actId="478"/>
          <ac:picMkLst>
            <pc:docMk/>
            <pc:sldMk cId="4182702823" sldId="326"/>
            <ac:picMk id="3" creationId="{8618DB62-1C9F-5AC7-7DE9-D3F90BE9BC0E}"/>
          </ac:picMkLst>
        </pc:picChg>
        <pc:picChg chg="del">
          <ac:chgData name="Conrad, Roth E" userId="06884989-9dcf-44a0-b091-1ce65ab8fb4f" providerId="ADAL" clId="{7B7A49E1-1C45-F040-9308-957AC2EC0BD4}" dt="2022-08-31T20:32:32.039" v="45" actId="478"/>
          <ac:picMkLst>
            <pc:docMk/>
            <pc:sldMk cId="4182702823" sldId="326"/>
            <ac:picMk id="4" creationId="{E991E651-1319-77B5-BD0F-F7E3E683E096}"/>
          </ac:picMkLst>
        </pc:picChg>
        <pc:picChg chg="add mod modCrop">
          <ac:chgData name="Conrad, Roth E" userId="06884989-9dcf-44a0-b091-1ce65ab8fb4f" providerId="ADAL" clId="{7B7A49E1-1C45-F040-9308-957AC2EC0BD4}" dt="2022-08-31T20:55:34.351" v="189" actId="167"/>
          <ac:picMkLst>
            <pc:docMk/>
            <pc:sldMk cId="4182702823" sldId="326"/>
            <ac:picMk id="22" creationId="{5AD1C49D-62B8-A0C3-6F27-0F8AA60EC4F9}"/>
          </ac:picMkLst>
        </pc:picChg>
        <pc:picChg chg="add del mod modCrop">
          <ac:chgData name="Conrad, Roth E" userId="06884989-9dcf-44a0-b091-1ce65ab8fb4f" providerId="ADAL" clId="{7B7A49E1-1C45-F040-9308-957AC2EC0BD4}" dt="2022-08-31T20:45:37.951" v="115" actId="1076"/>
          <ac:picMkLst>
            <pc:docMk/>
            <pc:sldMk cId="4182702823" sldId="326"/>
            <ac:picMk id="23" creationId="{0173C0A2-7656-220E-4CD1-8703325A2CDA}"/>
          </ac:picMkLst>
        </pc:picChg>
      </pc:sldChg>
      <pc:sldChg chg="add del">
        <pc:chgData name="Conrad, Roth E" userId="06884989-9dcf-44a0-b091-1ce65ab8fb4f" providerId="ADAL" clId="{7B7A49E1-1C45-F040-9308-957AC2EC0BD4}" dt="2022-08-31T21:10:10.481" v="338" actId="2696"/>
        <pc:sldMkLst>
          <pc:docMk/>
          <pc:sldMk cId="4029390250" sldId="327"/>
        </pc:sldMkLst>
      </pc:sldChg>
      <pc:sldChg chg="delSp add del mod setBg delDesignElem">
        <pc:chgData name="Conrad, Roth E" userId="06884989-9dcf-44a0-b091-1ce65ab8fb4f" providerId="ADAL" clId="{7B7A49E1-1C45-F040-9308-957AC2EC0BD4}" dt="2022-08-31T21:02:13.305" v="334" actId="2696"/>
        <pc:sldMkLst>
          <pc:docMk/>
          <pc:sldMk cId="3850729240" sldId="328"/>
        </pc:sldMkLst>
        <pc:spChg chg="del">
          <ac:chgData name="Conrad, Roth E" userId="06884989-9dcf-44a0-b091-1ce65ab8fb4f" providerId="ADAL" clId="{7B7A49E1-1C45-F040-9308-957AC2EC0BD4}" dt="2022-08-31T21:01:39.818" v="330"/>
          <ac:spMkLst>
            <pc:docMk/>
            <pc:sldMk cId="3850729240" sldId="328"/>
            <ac:spMk id="9" creationId="{A4AC5506-6312-4701-8D3C-40187889A947}"/>
          </ac:spMkLst>
        </pc:spChg>
        <pc:picChg chg="del">
          <ac:chgData name="Conrad, Roth E" userId="06884989-9dcf-44a0-b091-1ce65ab8fb4f" providerId="ADAL" clId="{7B7A49E1-1C45-F040-9308-957AC2EC0BD4}" dt="2022-08-31T21:01:47.681" v="331" actId="478"/>
          <ac:picMkLst>
            <pc:docMk/>
            <pc:sldMk cId="3850729240" sldId="328"/>
            <ac:picMk id="3" creationId="{35B42923-DB43-3050-36C1-37F55377400E}"/>
          </ac:picMkLst>
        </pc:picChg>
      </pc:sldChg>
      <pc:sldChg chg="addSp delSp modSp add mod">
        <pc:chgData name="Conrad, Roth E" userId="06884989-9dcf-44a0-b091-1ce65ab8fb4f" providerId="ADAL" clId="{7B7A49E1-1C45-F040-9308-957AC2EC0BD4}" dt="2022-08-31T21:15:15.443" v="734" actId="20577"/>
        <pc:sldMkLst>
          <pc:docMk/>
          <pc:sldMk cId="2190444309" sldId="329"/>
        </pc:sldMkLst>
        <pc:spChg chg="add mod">
          <ac:chgData name="Conrad, Roth E" userId="06884989-9dcf-44a0-b091-1ce65ab8fb4f" providerId="ADAL" clId="{7B7A49E1-1C45-F040-9308-957AC2EC0BD4}" dt="2022-08-31T21:11:40.224" v="367" actId="688"/>
          <ac:spMkLst>
            <pc:docMk/>
            <pc:sldMk cId="2190444309" sldId="329"/>
            <ac:spMk id="3" creationId="{E32C3DCD-13BE-FADD-A290-F67B8E7C5153}"/>
          </ac:spMkLst>
        </pc:spChg>
        <pc:spChg chg="add mod">
          <ac:chgData name="Conrad, Roth E" userId="06884989-9dcf-44a0-b091-1ce65ab8fb4f" providerId="ADAL" clId="{7B7A49E1-1C45-F040-9308-957AC2EC0BD4}" dt="2022-08-31T21:14:15.840" v="630" actId="20577"/>
          <ac:spMkLst>
            <pc:docMk/>
            <pc:sldMk cId="2190444309" sldId="329"/>
            <ac:spMk id="4" creationId="{4883000E-C2D0-64CB-BE2A-8E6E81BC5F9C}"/>
          </ac:spMkLst>
        </pc:spChg>
        <pc:spChg chg="mod">
          <ac:chgData name="Conrad, Roth E" userId="06884989-9dcf-44a0-b091-1ce65ab8fb4f" providerId="ADAL" clId="{7B7A49E1-1C45-F040-9308-957AC2EC0BD4}" dt="2022-08-31T21:15:15.443" v="734" actId="20577"/>
          <ac:spMkLst>
            <pc:docMk/>
            <pc:sldMk cId="2190444309" sldId="329"/>
            <ac:spMk id="11" creationId="{25F77B07-59E0-3B91-92D3-80B300F932F5}"/>
          </ac:spMkLst>
        </pc:spChg>
        <pc:spChg chg="mod">
          <ac:chgData name="Conrad, Roth E" userId="06884989-9dcf-44a0-b091-1ce65ab8fb4f" providerId="ADAL" clId="{7B7A49E1-1C45-F040-9308-957AC2EC0BD4}" dt="2022-08-31T21:10:22.544" v="339" actId="207"/>
          <ac:spMkLst>
            <pc:docMk/>
            <pc:sldMk cId="2190444309" sldId="329"/>
            <ac:spMk id="19" creationId="{1EEE8509-61FC-CED1-5487-7C5142A714E0}"/>
          </ac:spMkLst>
        </pc:spChg>
        <pc:spChg chg="del mod">
          <ac:chgData name="Conrad, Roth E" userId="06884989-9dcf-44a0-b091-1ce65ab8fb4f" providerId="ADAL" clId="{7B7A49E1-1C45-F040-9308-957AC2EC0BD4}" dt="2022-08-31T21:11:18.609" v="350" actId="478"/>
          <ac:spMkLst>
            <pc:docMk/>
            <pc:sldMk cId="2190444309" sldId="329"/>
            <ac:spMk id="24" creationId="{3CDB81C0-829B-063A-6D2B-BA271A769118}"/>
          </ac:spMkLst>
        </pc:spChg>
        <pc:spChg chg="mod">
          <ac:chgData name="Conrad, Roth E" userId="06884989-9dcf-44a0-b091-1ce65ab8fb4f" providerId="ADAL" clId="{7B7A49E1-1C45-F040-9308-957AC2EC0BD4}" dt="2022-08-31T21:12:11.641" v="374" actId="14100"/>
          <ac:spMkLst>
            <pc:docMk/>
            <pc:sldMk cId="2190444309" sldId="329"/>
            <ac:spMk id="25" creationId="{3DA13998-365F-B8C2-6106-22DACCAAC750}"/>
          </ac:spMkLst>
        </pc:spChg>
        <pc:spChg chg="mod">
          <ac:chgData name="Conrad, Roth E" userId="06884989-9dcf-44a0-b091-1ce65ab8fb4f" providerId="ADAL" clId="{7B7A49E1-1C45-F040-9308-957AC2EC0BD4}" dt="2022-08-31T21:12:23.954" v="377" actId="688"/>
          <ac:spMkLst>
            <pc:docMk/>
            <pc:sldMk cId="2190444309" sldId="329"/>
            <ac:spMk id="32" creationId="{B05F3A82-1138-42A1-C03F-23B7BBB980C9}"/>
          </ac:spMkLst>
        </pc:spChg>
        <pc:picChg chg="mod">
          <ac:chgData name="Conrad, Roth E" userId="06884989-9dcf-44a0-b091-1ce65ab8fb4f" providerId="ADAL" clId="{7B7A49E1-1C45-F040-9308-957AC2EC0BD4}" dt="2022-08-31T21:10:39.230" v="343" actId="1076"/>
          <ac:picMkLst>
            <pc:docMk/>
            <pc:sldMk cId="2190444309" sldId="329"/>
            <ac:picMk id="22" creationId="{5AD1C49D-62B8-A0C3-6F27-0F8AA60EC4F9}"/>
          </ac:picMkLst>
        </pc:picChg>
      </pc:sldChg>
      <pc:sldChg chg="addSp delSp modSp add mod setBg delDesignElem">
        <pc:chgData name="Conrad, Roth E" userId="06884989-9dcf-44a0-b091-1ce65ab8fb4f" providerId="ADAL" clId="{7B7A49E1-1C45-F040-9308-957AC2EC0BD4}" dt="2022-09-01T02:59:21.665" v="1198" actId="14100"/>
        <pc:sldMkLst>
          <pc:docMk/>
          <pc:sldMk cId="3471289305" sldId="330"/>
        </pc:sldMkLst>
        <pc:spChg chg="mod">
          <ac:chgData name="Conrad, Roth E" userId="06884989-9dcf-44a0-b091-1ce65ab8fb4f" providerId="ADAL" clId="{7B7A49E1-1C45-F040-9308-957AC2EC0BD4}" dt="2022-08-31T21:34:10.301" v="834" actId="20577"/>
          <ac:spMkLst>
            <pc:docMk/>
            <pc:sldMk cId="3471289305" sldId="330"/>
            <ac:spMk id="2" creationId="{FCA6D8BD-26FF-5F5C-41DD-ADC2EAB75626}"/>
          </ac:spMkLst>
        </pc:spChg>
        <pc:spChg chg="add">
          <ac:chgData name="Conrad, Roth E" userId="06884989-9dcf-44a0-b091-1ce65ab8fb4f" providerId="ADAL" clId="{7B7A49E1-1C45-F040-9308-957AC2EC0BD4}" dt="2022-08-31T21:02:22.205" v="337" actId="26606"/>
          <ac:spMkLst>
            <pc:docMk/>
            <pc:sldMk cId="3471289305" sldId="330"/>
            <ac:spMk id="6" creationId="{A4AC5506-6312-4701-8D3C-40187889A947}"/>
          </ac:spMkLst>
        </pc:spChg>
        <pc:spChg chg="del">
          <ac:chgData name="Conrad, Roth E" userId="06884989-9dcf-44a0-b091-1ce65ab8fb4f" providerId="ADAL" clId="{7B7A49E1-1C45-F040-9308-957AC2EC0BD4}" dt="2022-08-31T21:01:48.811" v="333"/>
          <ac:spMkLst>
            <pc:docMk/>
            <pc:sldMk cId="3471289305" sldId="330"/>
            <ac:spMk id="9" creationId="{A4AC5506-6312-4701-8D3C-40187889A947}"/>
          </ac:spMkLst>
        </pc:spChg>
        <pc:picChg chg="del">
          <ac:chgData name="Conrad, Roth E" userId="06884989-9dcf-44a0-b091-1ce65ab8fb4f" providerId="ADAL" clId="{7B7A49E1-1C45-F040-9308-957AC2EC0BD4}" dt="2022-08-31T21:02:16.064" v="335" actId="21"/>
          <ac:picMkLst>
            <pc:docMk/>
            <pc:sldMk cId="3471289305" sldId="330"/>
            <ac:picMk id="3" creationId="{35B42923-DB43-3050-36C1-37F55377400E}"/>
          </ac:picMkLst>
        </pc:picChg>
        <pc:picChg chg="add del mod">
          <ac:chgData name="Conrad, Roth E" userId="06884989-9dcf-44a0-b091-1ce65ab8fb4f" providerId="ADAL" clId="{7B7A49E1-1C45-F040-9308-957AC2EC0BD4}" dt="2022-08-31T21:15:22.070" v="735" actId="478"/>
          <ac:picMkLst>
            <pc:docMk/>
            <pc:sldMk cId="3471289305" sldId="330"/>
            <ac:picMk id="4" creationId="{B59B3AC4-A6EE-2FA7-A55F-1591138D52FD}"/>
          </ac:picMkLst>
        </pc:picChg>
        <pc:picChg chg="add del mod">
          <ac:chgData name="Conrad, Roth E" userId="06884989-9dcf-44a0-b091-1ce65ab8fb4f" providerId="ADAL" clId="{7B7A49E1-1C45-F040-9308-957AC2EC0BD4}" dt="2022-09-01T02:58:35.266" v="1188" actId="21"/>
          <ac:picMkLst>
            <pc:docMk/>
            <pc:sldMk cId="3471289305" sldId="330"/>
            <ac:picMk id="5" creationId="{0E0D2205-599A-3EEB-72D0-EEE665CEC902}"/>
          </ac:picMkLst>
        </pc:picChg>
        <pc:picChg chg="add mod">
          <ac:chgData name="Conrad, Roth E" userId="06884989-9dcf-44a0-b091-1ce65ab8fb4f" providerId="ADAL" clId="{7B7A49E1-1C45-F040-9308-957AC2EC0BD4}" dt="2022-09-01T02:59:21.665" v="1198" actId="14100"/>
          <ac:picMkLst>
            <pc:docMk/>
            <pc:sldMk cId="3471289305" sldId="330"/>
            <ac:picMk id="8" creationId="{F304AF00-72E7-9819-FDDB-D48498D5A8C1}"/>
          </ac:picMkLst>
        </pc:picChg>
      </pc:sldChg>
      <pc:sldChg chg="modSp add mod">
        <pc:chgData name="Conrad, Roth E" userId="06884989-9dcf-44a0-b091-1ce65ab8fb4f" providerId="ADAL" clId="{7B7A49E1-1C45-F040-9308-957AC2EC0BD4}" dt="2022-08-31T21:33:18.287" v="789" actId="20577"/>
        <pc:sldMkLst>
          <pc:docMk/>
          <pc:sldMk cId="2451586783" sldId="331"/>
        </pc:sldMkLst>
        <pc:spChg chg="mod">
          <ac:chgData name="Conrad, Roth E" userId="06884989-9dcf-44a0-b091-1ce65ab8fb4f" providerId="ADAL" clId="{7B7A49E1-1C45-F040-9308-957AC2EC0BD4}" dt="2022-08-31T21:33:08.524" v="775" actId="20577"/>
          <ac:spMkLst>
            <pc:docMk/>
            <pc:sldMk cId="2451586783" sldId="331"/>
            <ac:spMk id="2" creationId="{5BE44414-2209-D157-BB20-5869D5E91F61}"/>
          </ac:spMkLst>
        </pc:spChg>
        <pc:spChg chg="mod">
          <ac:chgData name="Conrad, Roth E" userId="06884989-9dcf-44a0-b091-1ce65ab8fb4f" providerId="ADAL" clId="{7B7A49E1-1C45-F040-9308-957AC2EC0BD4}" dt="2022-08-31T21:33:18.287" v="789" actId="20577"/>
          <ac:spMkLst>
            <pc:docMk/>
            <pc:sldMk cId="2451586783" sldId="331"/>
            <ac:spMk id="3" creationId="{0C055184-CB63-2740-05AD-011585BAD362}"/>
          </ac:spMkLst>
        </pc:spChg>
      </pc:sldChg>
      <pc:sldChg chg="modSp add del mod">
        <pc:chgData name="Conrad, Roth E" userId="06884989-9dcf-44a0-b091-1ce65ab8fb4f" providerId="ADAL" clId="{7B7A49E1-1C45-F040-9308-957AC2EC0BD4}" dt="2022-08-31T21:59:50.707" v="1115" actId="2696"/>
        <pc:sldMkLst>
          <pc:docMk/>
          <pc:sldMk cId="2290364030" sldId="332"/>
        </pc:sldMkLst>
        <pc:spChg chg="mod">
          <ac:chgData name="Conrad, Roth E" userId="06884989-9dcf-44a0-b091-1ce65ab8fb4f" providerId="ADAL" clId="{7B7A49E1-1C45-F040-9308-957AC2EC0BD4}" dt="2022-08-31T21:47:05.803" v="997" actId="20577"/>
          <ac:spMkLst>
            <pc:docMk/>
            <pc:sldMk cId="2290364030" sldId="332"/>
            <ac:spMk id="11" creationId="{25F77B07-59E0-3B91-92D3-80B300F932F5}"/>
          </ac:spMkLst>
        </pc:spChg>
      </pc:sldChg>
      <pc:sldChg chg="addSp delSp modSp add mod">
        <pc:chgData name="Conrad, Roth E" userId="06884989-9dcf-44a0-b091-1ce65ab8fb4f" providerId="ADAL" clId="{7B7A49E1-1C45-F040-9308-957AC2EC0BD4}" dt="2022-08-31T22:00:35.684" v="1129" actId="688"/>
        <pc:sldMkLst>
          <pc:docMk/>
          <pc:sldMk cId="2374806985" sldId="333"/>
        </pc:sldMkLst>
        <pc:spChg chg="add del mod">
          <ac:chgData name="Conrad, Roth E" userId="06884989-9dcf-44a0-b091-1ce65ab8fb4f" providerId="ADAL" clId="{7B7A49E1-1C45-F040-9308-957AC2EC0BD4}" dt="2022-08-31T21:49:53.231" v="1020" actId="478"/>
          <ac:spMkLst>
            <pc:docMk/>
            <pc:sldMk cId="2374806985" sldId="333"/>
            <ac:spMk id="3" creationId="{50280866-0277-7D75-C380-21A4288C8D5A}"/>
          </ac:spMkLst>
        </pc:spChg>
        <pc:spChg chg="add mod">
          <ac:chgData name="Conrad, Roth E" userId="06884989-9dcf-44a0-b091-1ce65ab8fb4f" providerId="ADAL" clId="{7B7A49E1-1C45-F040-9308-957AC2EC0BD4}" dt="2022-08-31T21:55:24.410" v="1058" actId="688"/>
          <ac:spMkLst>
            <pc:docMk/>
            <pc:sldMk cId="2374806985" sldId="333"/>
            <ac:spMk id="4" creationId="{D8919338-31A0-5B71-3E9F-24E93B030571}"/>
          </ac:spMkLst>
        </pc:spChg>
        <pc:spChg chg="add mod">
          <ac:chgData name="Conrad, Roth E" userId="06884989-9dcf-44a0-b091-1ce65ab8fb4f" providerId="ADAL" clId="{7B7A49E1-1C45-F040-9308-957AC2EC0BD4}" dt="2022-08-31T21:55:51.076" v="1061" actId="14100"/>
          <ac:spMkLst>
            <pc:docMk/>
            <pc:sldMk cId="2374806985" sldId="333"/>
            <ac:spMk id="5" creationId="{B3069DC5-D889-5692-C730-67485F234BD6}"/>
          </ac:spMkLst>
        </pc:spChg>
        <pc:spChg chg="mod">
          <ac:chgData name="Conrad, Roth E" userId="06884989-9dcf-44a0-b091-1ce65ab8fb4f" providerId="ADAL" clId="{7B7A49E1-1C45-F040-9308-957AC2EC0BD4}" dt="2022-08-31T21:56:06.173" v="1063" actId="1076"/>
          <ac:spMkLst>
            <pc:docMk/>
            <pc:sldMk cId="2374806985" sldId="333"/>
            <ac:spMk id="10" creationId="{4015B7BE-D366-4B4F-8734-44CCF192EE8A}"/>
          </ac:spMkLst>
        </pc:spChg>
        <pc:spChg chg="mod">
          <ac:chgData name="Conrad, Roth E" userId="06884989-9dcf-44a0-b091-1ce65ab8fb4f" providerId="ADAL" clId="{7B7A49E1-1C45-F040-9308-957AC2EC0BD4}" dt="2022-08-31T21:47:29.191" v="1000" actId="20577"/>
          <ac:spMkLst>
            <pc:docMk/>
            <pc:sldMk cId="2374806985" sldId="333"/>
            <ac:spMk id="11" creationId="{25F77B07-59E0-3B91-92D3-80B300F932F5}"/>
          </ac:spMkLst>
        </pc:spChg>
        <pc:spChg chg="add mod">
          <ac:chgData name="Conrad, Roth E" userId="06884989-9dcf-44a0-b091-1ce65ab8fb4f" providerId="ADAL" clId="{7B7A49E1-1C45-F040-9308-957AC2EC0BD4}" dt="2022-08-31T21:57:57.506" v="1089" actId="207"/>
          <ac:spMkLst>
            <pc:docMk/>
            <pc:sldMk cId="2374806985" sldId="333"/>
            <ac:spMk id="13" creationId="{79E4BFDC-91E4-785C-204D-2E59808CC47F}"/>
          </ac:spMkLst>
        </pc:spChg>
        <pc:spChg chg="add mod">
          <ac:chgData name="Conrad, Roth E" userId="06884989-9dcf-44a0-b091-1ce65ab8fb4f" providerId="ADAL" clId="{7B7A49E1-1C45-F040-9308-957AC2EC0BD4}" dt="2022-08-31T21:59:28.888" v="1114" actId="14100"/>
          <ac:spMkLst>
            <pc:docMk/>
            <pc:sldMk cId="2374806985" sldId="333"/>
            <ac:spMk id="18" creationId="{F55C7A3E-8542-0BA1-6B30-245F4CF117D4}"/>
          </ac:spMkLst>
        </pc:spChg>
        <pc:spChg chg="mod">
          <ac:chgData name="Conrad, Roth E" userId="06884989-9dcf-44a0-b091-1ce65ab8fb4f" providerId="ADAL" clId="{7B7A49E1-1C45-F040-9308-957AC2EC0BD4}" dt="2022-08-31T21:58:07.573" v="1090" actId="207"/>
          <ac:spMkLst>
            <pc:docMk/>
            <pc:sldMk cId="2374806985" sldId="333"/>
            <ac:spMk id="19" creationId="{1EEE8509-61FC-CED1-5487-7C5142A714E0}"/>
          </ac:spMkLst>
        </pc:spChg>
        <pc:spChg chg="add mod">
          <ac:chgData name="Conrad, Roth E" userId="06884989-9dcf-44a0-b091-1ce65ab8fb4f" providerId="ADAL" clId="{7B7A49E1-1C45-F040-9308-957AC2EC0BD4}" dt="2022-08-31T21:58:43.955" v="1104" actId="688"/>
          <ac:spMkLst>
            <pc:docMk/>
            <pc:sldMk cId="2374806985" sldId="333"/>
            <ac:spMk id="20" creationId="{19ADBF9A-5C6C-0F12-5A92-9B9A02952632}"/>
          </ac:spMkLst>
        </pc:spChg>
        <pc:spChg chg="add mod">
          <ac:chgData name="Conrad, Roth E" userId="06884989-9dcf-44a0-b091-1ce65ab8fb4f" providerId="ADAL" clId="{7B7A49E1-1C45-F040-9308-957AC2EC0BD4}" dt="2022-08-31T21:59:19.939" v="1113" actId="14100"/>
          <ac:spMkLst>
            <pc:docMk/>
            <pc:sldMk cId="2374806985" sldId="333"/>
            <ac:spMk id="21" creationId="{56735C39-5720-6345-0C5C-7E3696450B06}"/>
          </ac:spMkLst>
        </pc:spChg>
        <pc:spChg chg="mod">
          <ac:chgData name="Conrad, Roth E" userId="06884989-9dcf-44a0-b091-1ce65ab8fb4f" providerId="ADAL" clId="{7B7A49E1-1C45-F040-9308-957AC2EC0BD4}" dt="2022-08-31T21:58:09.540" v="1091" actId="207"/>
          <ac:spMkLst>
            <pc:docMk/>
            <pc:sldMk cId="2374806985" sldId="333"/>
            <ac:spMk id="24" creationId="{3CDB81C0-829B-063A-6D2B-BA271A769118}"/>
          </ac:spMkLst>
        </pc:spChg>
        <pc:spChg chg="mod">
          <ac:chgData name="Conrad, Roth E" userId="06884989-9dcf-44a0-b091-1ce65ab8fb4f" providerId="ADAL" clId="{7B7A49E1-1C45-F040-9308-957AC2EC0BD4}" dt="2022-08-31T21:58:12.122" v="1092" actId="207"/>
          <ac:spMkLst>
            <pc:docMk/>
            <pc:sldMk cId="2374806985" sldId="333"/>
            <ac:spMk id="25" creationId="{3DA13998-365F-B8C2-6106-22DACCAAC750}"/>
          </ac:spMkLst>
        </pc:spChg>
        <pc:spChg chg="del mod">
          <ac:chgData name="Conrad, Roth E" userId="06884989-9dcf-44a0-b091-1ce65ab8fb4f" providerId="ADAL" clId="{7B7A49E1-1C45-F040-9308-957AC2EC0BD4}" dt="2022-08-31T21:55:41.885" v="1059" actId="478"/>
          <ac:spMkLst>
            <pc:docMk/>
            <pc:sldMk cId="2374806985" sldId="333"/>
            <ac:spMk id="28" creationId="{4A98B307-00F2-85F5-75C5-F24E869156C7}"/>
          </ac:spMkLst>
        </pc:spChg>
        <pc:spChg chg="add mod">
          <ac:chgData name="Conrad, Roth E" userId="06884989-9dcf-44a0-b091-1ce65ab8fb4f" providerId="ADAL" clId="{7B7A49E1-1C45-F040-9308-957AC2EC0BD4}" dt="2022-08-31T22:00:35.684" v="1129" actId="688"/>
          <ac:spMkLst>
            <pc:docMk/>
            <pc:sldMk cId="2374806985" sldId="333"/>
            <ac:spMk id="29" creationId="{AC9A0AA7-2DCA-2070-4CE1-506FEEDA5152}"/>
          </ac:spMkLst>
        </pc:spChg>
        <pc:picChg chg="mod">
          <ac:chgData name="Conrad, Roth E" userId="06884989-9dcf-44a0-b091-1ce65ab8fb4f" providerId="ADAL" clId="{7B7A49E1-1C45-F040-9308-957AC2EC0BD4}" dt="2022-08-31T21:50:11.447" v="1025" actId="1076"/>
          <ac:picMkLst>
            <pc:docMk/>
            <pc:sldMk cId="2374806985" sldId="333"/>
            <ac:picMk id="22" creationId="{5AD1C49D-62B8-A0C3-6F27-0F8AA60EC4F9}"/>
          </ac:picMkLst>
        </pc:picChg>
      </pc:sldChg>
      <pc:sldChg chg="modSp add mod">
        <pc:chgData name="Conrad, Roth E" userId="06884989-9dcf-44a0-b091-1ce65ab8fb4f" providerId="ADAL" clId="{7B7A49E1-1C45-F040-9308-957AC2EC0BD4}" dt="2022-08-31T21:48:05.355" v="1016" actId="207"/>
        <pc:sldMkLst>
          <pc:docMk/>
          <pc:sldMk cId="1998312434" sldId="334"/>
        </pc:sldMkLst>
        <pc:spChg chg="mod">
          <ac:chgData name="Conrad, Roth E" userId="06884989-9dcf-44a0-b091-1ce65ab8fb4f" providerId="ADAL" clId="{7B7A49E1-1C45-F040-9308-957AC2EC0BD4}" dt="2022-08-31T21:47:41.803" v="1012" actId="20577"/>
          <ac:spMkLst>
            <pc:docMk/>
            <pc:sldMk cId="1998312434" sldId="334"/>
            <ac:spMk id="11" creationId="{25F77B07-59E0-3B91-92D3-80B300F932F5}"/>
          </ac:spMkLst>
        </pc:spChg>
        <pc:spChg chg="mod">
          <ac:chgData name="Conrad, Roth E" userId="06884989-9dcf-44a0-b091-1ce65ab8fb4f" providerId="ADAL" clId="{7B7A49E1-1C45-F040-9308-957AC2EC0BD4}" dt="2022-08-31T21:47:55.920" v="1013" actId="207"/>
          <ac:spMkLst>
            <pc:docMk/>
            <pc:sldMk cId="1998312434" sldId="334"/>
            <ac:spMk id="19" creationId="{1EEE8509-61FC-CED1-5487-7C5142A714E0}"/>
          </ac:spMkLst>
        </pc:spChg>
        <pc:spChg chg="mod">
          <ac:chgData name="Conrad, Roth E" userId="06884989-9dcf-44a0-b091-1ce65ab8fb4f" providerId="ADAL" clId="{7B7A49E1-1C45-F040-9308-957AC2EC0BD4}" dt="2022-08-31T21:47:58.353" v="1014" actId="207"/>
          <ac:spMkLst>
            <pc:docMk/>
            <pc:sldMk cId="1998312434" sldId="334"/>
            <ac:spMk id="24" creationId="{3CDB81C0-829B-063A-6D2B-BA271A769118}"/>
          </ac:spMkLst>
        </pc:spChg>
        <pc:spChg chg="mod">
          <ac:chgData name="Conrad, Roth E" userId="06884989-9dcf-44a0-b091-1ce65ab8fb4f" providerId="ADAL" clId="{7B7A49E1-1C45-F040-9308-957AC2EC0BD4}" dt="2022-08-31T21:48:00.605" v="1015" actId="207"/>
          <ac:spMkLst>
            <pc:docMk/>
            <pc:sldMk cId="1998312434" sldId="334"/>
            <ac:spMk id="25" creationId="{3DA13998-365F-B8C2-6106-22DACCAAC750}"/>
          </ac:spMkLst>
        </pc:spChg>
        <pc:spChg chg="mod">
          <ac:chgData name="Conrad, Roth E" userId="06884989-9dcf-44a0-b091-1ce65ab8fb4f" providerId="ADAL" clId="{7B7A49E1-1C45-F040-9308-957AC2EC0BD4}" dt="2022-08-31T21:48:05.355" v="1016" actId="207"/>
          <ac:spMkLst>
            <pc:docMk/>
            <pc:sldMk cId="1998312434" sldId="334"/>
            <ac:spMk id="32" creationId="{B05F3A82-1138-42A1-C03F-23B7BBB980C9}"/>
          </ac:spMkLst>
        </pc:spChg>
      </pc:sldChg>
      <pc:sldChg chg="addSp delSp modSp add mod">
        <pc:chgData name="Conrad, Roth E" userId="06884989-9dcf-44a0-b091-1ce65ab8fb4f" providerId="ADAL" clId="{7B7A49E1-1C45-F040-9308-957AC2EC0BD4}" dt="2022-08-31T22:04:26.761" v="1153" actId="207"/>
        <pc:sldMkLst>
          <pc:docMk/>
          <pc:sldMk cId="1092514952" sldId="335"/>
        </pc:sldMkLst>
        <pc:spChg chg="add del mod">
          <ac:chgData name="Conrad, Roth E" userId="06884989-9dcf-44a0-b091-1ce65ab8fb4f" providerId="ADAL" clId="{7B7A49E1-1C45-F040-9308-957AC2EC0BD4}" dt="2022-08-31T22:04:02.389" v="1144" actId="478"/>
          <ac:spMkLst>
            <pc:docMk/>
            <pc:sldMk cId="1092514952" sldId="335"/>
            <ac:spMk id="3" creationId="{A6EF9DC6-34C3-F21C-67A7-6D1C57CF4C06}"/>
          </ac:spMkLst>
        </pc:spChg>
        <pc:spChg chg="mod">
          <ac:chgData name="Conrad, Roth E" userId="06884989-9dcf-44a0-b091-1ce65ab8fb4f" providerId="ADAL" clId="{7B7A49E1-1C45-F040-9308-957AC2EC0BD4}" dt="2022-08-31T22:02:35.582" v="1136" actId="207"/>
          <ac:spMkLst>
            <pc:docMk/>
            <pc:sldMk cId="1092514952" sldId="335"/>
            <ac:spMk id="4" creationId="{D8919338-31A0-5B71-3E9F-24E93B030571}"/>
          </ac:spMkLst>
        </pc:spChg>
        <pc:spChg chg="mod">
          <ac:chgData name="Conrad, Roth E" userId="06884989-9dcf-44a0-b091-1ce65ab8fb4f" providerId="ADAL" clId="{7B7A49E1-1C45-F040-9308-957AC2EC0BD4}" dt="2022-08-31T22:02:33.179" v="1135" actId="207"/>
          <ac:spMkLst>
            <pc:docMk/>
            <pc:sldMk cId="1092514952" sldId="335"/>
            <ac:spMk id="5" creationId="{B3069DC5-D889-5692-C730-67485F234BD6}"/>
          </ac:spMkLst>
        </pc:spChg>
        <pc:spChg chg="mod">
          <ac:chgData name="Conrad, Roth E" userId="06884989-9dcf-44a0-b091-1ce65ab8fb4f" providerId="ADAL" clId="{7B7A49E1-1C45-F040-9308-957AC2EC0BD4}" dt="2022-08-31T22:02:17.652" v="1133" actId="20577"/>
          <ac:spMkLst>
            <pc:docMk/>
            <pc:sldMk cId="1092514952" sldId="335"/>
            <ac:spMk id="11" creationId="{25F77B07-59E0-3B91-92D3-80B300F932F5}"/>
          </ac:spMkLst>
        </pc:spChg>
        <pc:spChg chg="mod">
          <ac:chgData name="Conrad, Roth E" userId="06884989-9dcf-44a0-b091-1ce65ab8fb4f" providerId="ADAL" clId="{7B7A49E1-1C45-F040-9308-957AC2EC0BD4}" dt="2022-08-31T22:03:45.380" v="1139" actId="14100"/>
          <ac:spMkLst>
            <pc:docMk/>
            <pc:sldMk cId="1092514952" sldId="335"/>
            <ac:spMk id="18" creationId="{F55C7A3E-8542-0BA1-6B30-245F4CF117D4}"/>
          </ac:spMkLst>
        </pc:spChg>
        <pc:spChg chg="mod">
          <ac:chgData name="Conrad, Roth E" userId="06884989-9dcf-44a0-b091-1ce65ab8fb4f" providerId="ADAL" clId="{7B7A49E1-1C45-F040-9308-957AC2EC0BD4}" dt="2022-08-31T22:02:27.861" v="1134" actId="207"/>
          <ac:spMkLst>
            <pc:docMk/>
            <pc:sldMk cId="1092514952" sldId="335"/>
            <ac:spMk id="21" creationId="{56735C39-5720-6345-0C5C-7E3696450B06}"/>
          </ac:spMkLst>
        </pc:spChg>
        <pc:spChg chg="add mod">
          <ac:chgData name="Conrad, Roth E" userId="06884989-9dcf-44a0-b091-1ce65ab8fb4f" providerId="ADAL" clId="{7B7A49E1-1C45-F040-9308-957AC2EC0BD4}" dt="2022-08-31T22:04:26.761" v="1153" actId="207"/>
          <ac:spMkLst>
            <pc:docMk/>
            <pc:sldMk cId="1092514952" sldId="335"/>
            <ac:spMk id="28" creationId="{87945816-124F-4EEF-B964-413B695FE854}"/>
          </ac:spMkLst>
        </pc:spChg>
        <pc:spChg chg="mod">
          <ac:chgData name="Conrad, Roth E" userId="06884989-9dcf-44a0-b091-1ce65ab8fb4f" providerId="ADAL" clId="{7B7A49E1-1C45-F040-9308-957AC2EC0BD4}" dt="2022-08-31T22:03:06.709" v="1137" actId="207"/>
          <ac:spMkLst>
            <pc:docMk/>
            <pc:sldMk cId="1092514952" sldId="335"/>
            <ac:spMk id="29" creationId="{AC9A0AA7-2DCA-2070-4CE1-506FEEDA5152}"/>
          </ac:spMkLst>
        </pc:spChg>
      </pc:sldChg>
      <pc:sldChg chg="modSp add del mod">
        <pc:chgData name="Conrad, Roth E" userId="06884989-9dcf-44a0-b091-1ce65ab8fb4f" providerId="ADAL" clId="{7B7A49E1-1C45-F040-9308-957AC2EC0BD4}" dt="2022-08-31T22:00:43.307" v="1130" actId="2696"/>
        <pc:sldMkLst>
          <pc:docMk/>
          <pc:sldMk cId="1724579815" sldId="335"/>
        </pc:sldMkLst>
        <pc:spChg chg="mod">
          <ac:chgData name="Conrad, Roth E" userId="06884989-9dcf-44a0-b091-1ce65ab8fb4f" providerId="ADAL" clId="{7B7A49E1-1C45-F040-9308-957AC2EC0BD4}" dt="2022-08-31T21:59:56.092" v="1118" actId="20577"/>
          <ac:spMkLst>
            <pc:docMk/>
            <pc:sldMk cId="1724579815" sldId="335"/>
            <ac:spMk id="11" creationId="{25F77B07-59E0-3B91-92D3-80B300F932F5}"/>
          </ac:spMkLst>
        </pc:spChg>
      </pc:sldChg>
      <pc:sldChg chg="addSp modSp new mod">
        <pc:chgData name="Conrad, Roth E" userId="06884989-9dcf-44a0-b091-1ce65ab8fb4f" providerId="ADAL" clId="{7B7A49E1-1C45-F040-9308-957AC2EC0BD4}" dt="2022-09-01T02:58:39.531" v="1190" actId="1076"/>
        <pc:sldMkLst>
          <pc:docMk/>
          <pc:sldMk cId="1287557205" sldId="336"/>
        </pc:sldMkLst>
        <pc:picChg chg="add mod">
          <ac:chgData name="Conrad, Roth E" userId="06884989-9dcf-44a0-b091-1ce65ab8fb4f" providerId="ADAL" clId="{7B7A49E1-1C45-F040-9308-957AC2EC0BD4}" dt="2022-09-01T02:58:39.531" v="1190" actId="1076"/>
          <ac:picMkLst>
            <pc:docMk/>
            <pc:sldMk cId="1287557205" sldId="336"/>
            <ac:picMk id="2" creationId="{7DA3D44F-D2B4-7086-D726-6536912681B0}"/>
          </ac:picMkLst>
        </pc:picChg>
      </pc:sldChg>
    </pc:docChg>
  </pc:docChgLst>
  <pc:docChgLst>
    <pc:chgData name="Conrad, Roth E" userId="06884989-9dcf-44a0-b091-1ce65ab8fb4f" providerId="ADAL" clId="{890F56D0-441C-5F4E-AB97-7B98D6F8A0A6}"/>
    <pc:docChg chg="undo custSel addSld delSld modSld sldOrd">
      <pc:chgData name="Conrad, Roth E" userId="06884989-9dcf-44a0-b091-1ce65ab8fb4f" providerId="ADAL" clId="{890F56D0-441C-5F4E-AB97-7B98D6F8A0A6}" dt="2022-08-16T20:17:29.386" v="542" actId="14100"/>
      <pc:docMkLst>
        <pc:docMk/>
      </pc:docMkLst>
      <pc:sldChg chg="addSp delSp modSp mod">
        <pc:chgData name="Conrad, Roth E" userId="06884989-9dcf-44a0-b091-1ce65ab8fb4f" providerId="ADAL" clId="{890F56D0-441C-5F4E-AB97-7B98D6F8A0A6}" dt="2022-07-23T02:19:09.150" v="354" actId="20577"/>
        <pc:sldMkLst>
          <pc:docMk/>
          <pc:sldMk cId="1763061772" sldId="303"/>
        </pc:sldMkLst>
        <pc:spChg chg="add mod">
          <ac:chgData name="Conrad, Roth E" userId="06884989-9dcf-44a0-b091-1ce65ab8fb4f" providerId="ADAL" clId="{890F56D0-441C-5F4E-AB97-7B98D6F8A0A6}" dt="2022-07-22T19:07:33.349" v="40" actId="1076"/>
          <ac:spMkLst>
            <pc:docMk/>
            <pc:sldMk cId="1763061772" sldId="303"/>
            <ac:spMk id="5" creationId="{9DAEF459-2058-F6BC-D6D5-BEC2F8BD3CE7}"/>
          </ac:spMkLst>
        </pc:spChg>
        <pc:spChg chg="mod">
          <ac:chgData name="Conrad, Roth E" userId="06884989-9dcf-44a0-b091-1ce65ab8fb4f" providerId="ADAL" clId="{890F56D0-441C-5F4E-AB97-7B98D6F8A0A6}" dt="2022-07-23T02:18:40.652" v="339" actId="20577"/>
          <ac:spMkLst>
            <pc:docMk/>
            <pc:sldMk cId="1763061772" sldId="303"/>
            <ac:spMk id="6" creationId="{8A6233A0-C45C-8A4B-9B45-3653C2A3A8FF}"/>
          </ac:spMkLst>
        </pc:spChg>
        <pc:spChg chg="mod">
          <ac:chgData name="Conrad, Roth E" userId="06884989-9dcf-44a0-b091-1ce65ab8fb4f" providerId="ADAL" clId="{890F56D0-441C-5F4E-AB97-7B98D6F8A0A6}" dt="2022-07-22T19:25:17.302" v="120" actId="1076"/>
          <ac:spMkLst>
            <pc:docMk/>
            <pc:sldMk cId="1763061772" sldId="303"/>
            <ac:spMk id="7" creationId="{E3D0460A-1F5D-6845-9316-FD0A25471863}"/>
          </ac:spMkLst>
        </pc:spChg>
        <pc:spChg chg="mod">
          <ac:chgData name="Conrad, Roth E" userId="06884989-9dcf-44a0-b091-1ce65ab8fb4f" providerId="ADAL" clId="{890F56D0-441C-5F4E-AB97-7B98D6F8A0A6}" dt="2022-07-23T02:18:34.598" v="336" actId="20577"/>
          <ac:spMkLst>
            <pc:docMk/>
            <pc:sldMk cId="1763061772" sldId="303"/>
            <ac:spMk id="8" creationId="{89AA1F8A-360A-634C-8259-622A617EC6E3}"/>
          </ac:spMkLst>
        </pc:spChg>
        <pc:spChg chg="mod">
          <ac:chgData name="Conrad, Roth E" userId="06884989-9dcf-44a0-b091-1ce65ab8fb4f" providerId="ADAL" clId="{890F56D0-441C-5F4E-AB97-7B98D6F8A0A6}" dt="2022-07-22T19:26:20.256" v="149" actId="20577"/>
          <ac:spMkLst>
            <pc:docMk/>
            <pc:sldMk cId="1763061772" sldId="303"/>
            <ac:spMk id="10" creationId="{6487584B-D178-EA43-8FA6-6A21EDF9094E}"/>
          </ac:spMkLst>
        </pc:spChg>
        <pc:spChg chg="add mod">
          <ac:chgData name="Conrad, Roth E" userId="06884989-9dcf-44a0-b091-1ce65ab8fb4f" providerId="ADAL" clId="{890F56D0-441C-5F4E-AB97-7B98D6F8A0A6}" dt="2022-07-22T19:07:53.285" v="41" actId="571"/>
          <ac:spMkLst>
            <pc:docMk/>
            <pc:sldMk cId="1763061772" sldId="303"/>
            <ac:spMk id="15" creationId="{84A185C0-742A-C040-B90F-55C78B16A356}"/>
          </ac:spMkLst>
        </pc:spChg>
        <pc:spChg chg="add mod">
          <ac:chgData name="Conrad, Roth E" userId="06884989-9dcf-44a0-b091-1ce65ab8fb4f" providerId="ADAL" clId="{890F56D0-441C-5F4E-AB97-7B98D6F8A0A6}" dt="2022-07-22T19:08:18.401" v="43" actId="571"/>
          <ac:spMkLst>
            <pc:docMk/>
            <pc:sldMk cId="1763061772" sldId="303"/>
            <ac:spMk id="16" creationId="{D90AACF0-5D9D-A52B-061A-A51A2D1A775E}"/>
          </ac:spMkLst>
        </pc:spChg>
        <pc:spChg chg="add mod">
          <ac:chgData name="Conrad, Roth E" userId="06884989-9dcf-44a0-b091-1ce65ab8fb4f" providerId="ADAL" clId="{890F56D0-441C-5F4E-AB97-7B98D6F8A0A6}" dt="2022-07-22T19:08:30.301" v="49" actId="20577"/>
          <ac:spMkLst>
            <pc:docMk/>
            <pc:sldMk cId="1763061772" sldId="303"/>
            <ac:spMk id="17" creationId="{BBE0E872-3B4E-A60E-E990-104A27F905C7}"/>
          </ac:spMkLst>
        </pc:spChg>
        <pc:spChg chg="mod">
          <ac:chgData name="Conrad, Roth E" userId="06884989-9dcf-44a0-b091-1ce65ab8fb4f" providerId="ADAL" clId="{890F56D0-441C-5F4E-AB97-7B98D6F8A0A6}" dt="2022-07-22T19:25:09.992" v="118" actId="170"/>
          <ac:spMkLst>
            <pc:docMk/>
            <pc:sldMk cId="1763061772" sldId="303"/>
            <ac:spMk id="19" creationId="{843D016E-4B4B-7C49-A078-FC9CF55037DE}"/>
          </ac:spMkLst>
        </pc:spChg>
        <pc:spChg chg="mod">
          <ac:chgData name="Conrad, Roth E" userId="06884989-9dcf-44a0-b091-1ce65ab8fb4f" providerId="ADAL" clId="{890F56D0-441C-5F4E-AB97-7B98D6F8A0A6}" dt="2022-07-22T19:10:47.880" v="72" actId="20577"/>
          <ac:spMkLst>
            <pc:docMk/>
            <pc:sldMk cId="1763061772" sldId="303"/>
            <ac:spMk id="20" creationId="{FFA46874-3EC1-2140-BB72-E17B63F99FC2}"/>
          </ac:spMkLst>
        </pc:spChg>
        <pc:spChg chg="mod">
          <ac:chgData name="Conrad, Roth E" userId="06884989-9dcf-44a0-b091-1ce65ab8fb4f" providerId="ADAL" clId="{890F56D0-441C-5F4E-AB97-7B98D6F8A0A6}" dt="2022-07-22T19:25:33.202" v="121" actId="1076"/>
          <ac:spMkLst>
            <pc:docMk/>
            <pc:sldMk cId="1763061772" sldId="303"/>
            <ac:spMk id="21" creationId="{B24DD55A-DF95-994B-9AC2-624B44A907DE}"/>
          </ac:spMkLst>
        </pc:spChg>
        <pc:spChg chg="mod">
          <ac:chgData name="Conrad, Roth E" userId="06884989-9dcf-44a0-b091-1ce65ab8fb4f" providerId="ADAL" clId="{890F56D0-441C-5F4E-AB97-7B98D6F8A0A6}" dt="2022-07-22T19:54:55.947" v="266" actId="14100"/>
          <ac:spMkLst>
            <pc:docMk/>
            <pc:sldMk cId="1763061772" sldId="303"/>
            <ac:spMk id="22" creationId="{EA87C794-5677-314B-B8EC-258C3FA3C06C}"/>
          </ac:spMkLst>
        </pc:spChg>
        <pc:spChg chg="mod">
          <ac:chgData name="Conrad, Roth E" userId="06884989-9dcf-44a0-b091-1ce65ab8fb4f" providerId="ADAL" clId="{890F56D0-441C-5F4E-AB97-7B98D6F8A0A6}" dt="2022-07-22T19:29:21.122" v="214"/>
          <ac:spMkLst>
            <pc:docMk/>
            <pc:sldMk cId="1763061772" sldId="303"/>
            <ac:spMk id="23" creationId="{9D71285E-E458-DE42-90FC-3084D4C18D56}"/>
          </ac:spMkLst>
        </pc:spChg>
        <pc:spChg chg="mod">
          <ac:chgData name="Conrad, Roth E" userId="06884989-9dcf-44a0-b091-1ce65ab8fb4f" providerId="ADAL" clId="{890F56D0-441C-5F4E-AB97-7B98D6F8A0A6}" dt="2022-07-22T19:27:39.002" v="197" actId="1076"/>
          <ac:spMkLst>
            <pc:docMk/>
            <pc:sldMk cId="1763061772" sldId="303"/>
            <ac:spMk id="25" creationId="{F829462D-DA6E-8847-8976-E847CF132A62}"/>
          </ac:spMkLst>
        </pc:spChg>
        <pc:spChg chg="mod">
          <ac:chgData name="Conrad, Roth E" userId="06884989-9dcf-44a0-b091-1ce65ab8fb4f" providerId="ADAL" clId="{890F56D0-441C-5F4E-AB97-7B98D6F8A0A6}" dt="2022-07-22T19:27:45.717" v="198" actId="1076"/>
          <ac:spMkLst>
            <pc:docMk/>
            <pc:sldMk cId="1763061772" sldId="303"/>
            <ac:spMk id="27" creationId="{5DF94229-6000-4E47-92D8-E64802A6883B}"/>
          </ac:spMkLst>
        </pc:spChg>
        <pc:spChg chg="mod">
          <ac:chgData name="Conrad, Roth E" userId="06884989-9dcf-44a0-b091-1ce65ab8fb4f" providerId="ADAL" clId="{890F56D0-441C-5F4E-AB97-7B98D6F8A0A6}" dt="2022-07-22T19:26:08.903" v="140" actId="1076"/>
          <ac:spMkLst>
            <pc:docMk/>
            <pc:sldMk cId="1763061772" sldId="303"/>
            <ac:spMk id="29" creationId="{CB176FFA-2469-6844-A688-DB3614CD6503}"/>
          </ac:spMkLst>
        </pc:spChg>
        <pc:spChg chg="mod">
          <ac:chgData name="Conrad, Roth E" userId="06884989-9dcf-44a0-b091-1ce65ab8fb4f" providerId="ADAL" clId="{890F56D0-441C-5F4E-AB97-7B98D6F8A0A6}" dt="2022-07-22T19:28:18.536" v="205" actId="1076"/>
          <ac:spMkLst>
            <pc:docMk/>
            <pc:sldMk cId="1763061772" sldId="303"/>
            <ac:spMk id="31" creationId="{8C66099F-C049-2548-8157-A33342AEB2DF}"/>
          </ac:spMkLst>
        </pc:spChg>
        <pc:spChg chg="mod">
          <ac:chgData name="Conrad, Roth E" userId="06884989-9dcf-44a0-b091-1ce65ab8fb4f" providerId="ADAL" clId="{890F56D0-441C-5F4E-AB97-7B98D6F8A0A6}" dt="2022-07-22T19:25:40.986" v="123" actId="1076"/>
          <ac:spMkLst>
            <pc:docMk/>
            <pc:sldMk cId="1763061772" sldId="303"/>
            <ac:spMk id="33" creationId="{A304451D-AE95-DC4D-B13D-39963593B1F9}"/>
          </ac:spMkLst>
        </pc:spChg>
        <pc:spChg chg="mod">
          <ac:chgData name="Conrad, Roth E" userId="06884989-9dcf-44a0-b091-1ce65ab8fb4f" providerId="ADAL" clId="{890F56D0-441C-5F4E-AB97-7B98D6F8A0A6}" dt="2022-07-23T02:18:46.616" v="343" actId="14100"/>
          <ac:spMkLst>
            <pc:docMk/>
            <pc:sldMk cId="1763061772" sldId="303"/>
            <ac:spMk id="34" creationId="{ACF9E113-D9DE-4049-89DD-1531746F79C9}"/>
          </ac:spMkLst>
        </pc:spChg>
        <pc:spChg chg="add mod">
          <ac:chgData name="Conrad, Roth E" userId="06884989-9dcf-44a0-b091-1ce65ab8fb4f" providerId="ADAL" clId="{890F56D0-441C-5F4E-AB97-7B98D6F8A0A6}" dt="2022-07-22T19:08:50.578" v="50" actId="571"/>
          <ac:spMkLst>
            <pc:docMk/>
            <pc:sldMk cId="1763061772" sldId="303"/>
            <ac:spMk id="39" creationId="{DD2B8636-7161-53F5-B751-E4D966CE4BB5}"/>
          </ac:spMkLst>
        </pc:spChg>
        <pc:spChg chg="add mod">
          <ac:chgData name="Conrad, Roth E" userId="06884989-9dcf-44a0-b091-1ce65ab8fb4f" providerId="ADAL" clId="{890F56D0-441C-5F4E-AB97-7B98D6F8A0A6}" dt="2022-07-23T02:19:09.150" v="354" actId="20577"/>
          <ac:spMkLst>
            <pc:docMk/>
            <pc:sldMk cId="1763061772" sldId="303"/>
            <ac:spMk id="40" creationId="{72E08DF2-2372-5D85-312F-131A13C03BC6}"/>
          </ac:spMkLst>
        </pc:spChg>
        <pc:spChg chg="add mod">
          <ac:chgData name="Conrad, Roth E" userId="06884989-9dcf-44a0-b091-1ce65ab8fb4f" providerId="ADAL" clId="{890F56D0-441C-5F4E-AB97-7B98D6F8A0A6}" dt="2022-07-23T02:18:55.832" v="345" actId="20577"/>
          <ac:spMkLst>
            <pc:docMk/>
            <pc:sldMk cId="1763061772" sldId="303"/>
            <ac:spMk id="41" creationId="{107A7252-1B24-A376-A130-55034D2C178B}"/>
          </ac:spMkLst>
        </pc:spChg>
        <pc:spChg chg="add mod">
          <ac:chgData name="Conrad, Roth E" userId="06884989-9dcf-44a0-b091-1ce65ab8fb4f" providerId="ADAL" clId="{890F56D0-441C-5F4E-AB97-7B98D6F8A0A6}" dt="2022-07-23T02:19:00.678" v="348" actId="20577"/>
          <ac:spMkLst>
            <pc:docMk/>
            <pc:sldMk cId="1763061772" sldId="303"/>
            <ac:spMk id="43" creationId="{D6D90945-D058-03C6-B37F-E824666793F5}"/>
          </ac:spMkLst>
        </pc:spChg>
        <pc:spChg chg="add mod">
          <ac:chgData name="Conrad, Roth E" userId="06884989-9dcf-44a0-b091-1ce65ab8fb4f" providerId="ADAL" clId="{890F56D0-441C-5F4E-AB97-7B98D6F8A0A6}" dt="2022-07-23T02:19:05.345" v="351" actId="20577"/>
          <ac:spMkLst>
            <pc:docMk/>
            <pc:sldMk cId="1763061772" sldId="303"/>
            <ac:spMk id="44" creationId="{8275AF68-5090-1E9B-4BB4-D2AF9DD84059}"/>
          </ac:spMkLst>
        </pc:spChg>
        <pc:grpChg chg="mod">
          <ac:chgData name="Conrad, Roth E" userId="06884989-9dcf-44a0-b091-1ce65ab8fb4f" providerId="ADAL" clId="{890F56D0-441C-5F4E-AB97-7B98D6F8A0A6}" dt="2022-07-22T19:28:22.736" v="206" actId="1076"/>
          <ac:grpSpMkLst>
            <pc:docMk/>
            <pc:sldMk cId="1763061772" sldId="303"/>
            <ac:grpSpMk id="14" creationId="{311FAA4A-E7DC-F549-A0DF-795470B895BB}"/>
          </ac:grpSpMkLst>
        </pc:grpChg>
        <pc:cxnChg chg="mod">
          <ac:chgData name="Conrad, Roth E" userId="06884989-9dcf-44a0-b091-1ce65ab8fb4f" providerId="ADAL" clId="{890F56D0-441C-5F4E-AB97-7B98D6F8A0A6}" dt="2022-07-23T02:18:55.832" v="345" actId="20577"/>
          <ac:cxnSpMkLst>
            <pc:docMk/>
            <pc:sldMk cId="1763061772" sldId="303"/>
            <ac:cxnSpMk id="30" creationId="{0E304A43-5EC4-BD43-A707-0646770603A1}"/>
          </ac:cxnSpMkLst>
        </pc:cxnChg>
        <pc:cxnChg chg="del">
          <ac:chgData name="Conrad, Roth E" userId="06884989-9dcf-44a0-b091-1ce65ab8fb4f" providerId="ADAL" clId="{890F56D0-441C-5F4E-AB97-7B98D6F8A0A6}" dt="2022-07-22T19:25:43.300" v="124" actId="478"/>
          <ac:cxnSpMkLst>
            <pc:docMk/>
            <pc:sldMk cId="1763061772" sldId="303"/>
            <ac:cxnSpMk id="35" creationId="{5786BC3D-C2DC-C947-81D6-3E3354460E85}"/>
          </ac:cxnSpMkLst>
        </pc:cxnChg>
      </pc:sldChg>
      <pc:sldChg chg="modSp add mod">
        <pc:chgData name="Conrad, Roth E" userId="06884989-9dcf-44a0-b091-1ce65ab8fb4f" providerId="ADAL" clId="{890F56D0-441C-5F4E-AB97-7B98D6F8A0A6}" dt="2022-07-23T01:09:14.202" v="331" actId="20577"/>
        <pc:sldMkLst>
          <pc:docMk/>
          <pc:sldMk cId="3556792168" sldId="305"/>
        </pc:sldMkLst>
        <pc:spChg chg="mod">
          <ac:chgData name="Conrad, Roth E" userId="06884989-9dcf-44a0-b091-1ce65ab8fb4f" providerId="ADAL" clId="{890F56D0-441C-5F4E-AB97-7B98D6F8A0A6}" dt="2022-07-23T01:09:05.098" v="325" actId="20577"/>
          <ac:spMkLst>
            <pc:docMk/>
            <pc:sldMk cId="3556792168" sldId="305"/>
            <ac:spMk id="2" creationId="{5BE44414-2209-D157-BB20-5869D5E91F61}"/>
          </ac:spMkLst>
        </pc:spChg>
        <pc:spChg chg="mod">
          <ac:chgData name="Conrad, Roth E" userId="06884989-9dcf-44a0-b091-1ce65ab8fb4f" providerId="ADAL" clId="{890F56D0-441C-5F4E-AB97-7B98D6F8A0A6}" dt="2022-07-23T01:09:14.202" v="331" actId="20577"/>
          <ac:spMkLst>
            <pc:docMk/>
            <pc:sldMk cId="3556792168" sldId="305"/>
            <ac:spMk id="3" creationId="{0C055184-CB63-2740-05AD-011585BAD362}"/>
          </ac:spMkLst>
        </pc:spChg>
      </pc:sldChg>
      <pc:sldChg chg="modSp add mod">
        <pc:chgData name="Conrad, Roth E" userId="06884989-9dcf-44a0-b091-1ce65ab8fb4f" providerId="ADAL" clId="{890F56D0-441C-5F4E-AB97-7B98D6F8A0A6}" dt="2022-07-23T01:08:01.616" v="311" actId="207"/>
        <pc:sldMkLst>
          <pc:docMk/>
          <pc:sldMk cId="3341742786" sldId="306"/>
        </pc:sldMkLst>
        <pc:spChg chg="mod">
          <ac:chgData name="Conrad, Roth E" userId="06884989-9dcf-44a0-b091-1ce65ab8fb4f" providerId="ADAL" clId="{890F56D0-441C-5F4E-AB97-7B98D6F8A0A6}" dt="2022-07-23T01:06:47.551" v="299" actId="20577"/>
          <ac:spMkLst>
            <pc:docMk/>
            <pc:sldMk cId="3341742786" sldId="306"/>
            <ac:spMk id="12" creationId="{1B98BF07-C6F5-A541-9D9B-2BF3B51B31ED}"/>
          </ac:spMkLst>
        </pc:spChg>
        <pc:spChg chg="mod">
          <ac:chgData name="Conrad, Roth E" userId="06884989-9dcf-44a0-b091-1ce65ab8fb4f" providerId="ADAL" clId="{890F56D0-441C-5F4E-AB97-7B98D6F8A0A6}" dt="2022-07-23T01:07:56.447" v="310" actId="207"/>
          <ac:spMkLst>
            <pc:docMk/>
            <pc:sldMk cId="3341742786" sldId="306"/>
            <ac:spMk id="19" creationId="{843D016E-4B4B-7C49-A078-FC9CF55037DE}"/>
          </ac:spMkLst>
        </pc:spChg>
        <pc:spChg chg="mod">
          <ac:chgData name="Conrad, Roth E" userId="06884989-9dcf-44a0-b091-1ce65ab8fb4f" providerId="ADAL" clId="{890F56D0-441C-5F4E-AB97-7B98D6F8A0A6}" dt="2022-07-23T01:08:01.616" v="311" actId="207"/>
          <ac:spMkLst>
            <pc:docMk/>
            <pc:sldMk cId="3341742786" sldId="306"/>
            <ac:spMk id="22" creationId="{EA87C794-5677-314B-B8EC-258C3FA3C06C}"/>
          </ac:spMkLst>
        </pc:spChg>
        <pc:spChg chg="mod">
          <ac:chgData name="Conrad, Roth E" userId="06884989-9dcf-44a0-b091-1ce65ab8fb4f" providerId="ADAL" clId="{890F56D0-441C-5F4E-AB97-7B98D6F8A0A6}" dt="2022-07-23T01:07:48.899" v="308" actId="207"/>
          <ac:spMkLst>
            <pc:docMk/>
            <pc:sldMk cId="3341742786" sldId="306"/>
            <ac:spMk id="26" creationId="{4F99B78B-9193-1F40-9F18-1933BC5D29B6}"/>
          </ac:spMkLst>
        </pc:spChg>
        <pc:spChg chg="mod">
          <ac:chgData name="Conrad, Roth E" userId="06884989-9dcf-44a0-b091-1ce65ab8fb4f" providerId="ADAL" clId="{890F56D0-441C-5F4E-AB97-7B98D6F8A0A6}" dt="2022-07-23T01:07:45.975" v="307" actId="207"/>
          <ac:spMkLst>
            <pc:docMk/>
            <pc:sldMk cId="3341742786" sldId="306"/>
            <ac:spMk id="28" creationId="{59E7635C-8F31-4746-8BDE-2FFFD55DC961}"/>
          </ac:spMkLst>
        </pc:spChg>
        <pc:spChg chg="mod">
          <ac:chgData name="Conrad, Roth E" userId="06884989-9dcf-44a0-b091-1ce65ab8fb4f" providerId="ADAL" clId="{890F56D0-441C-5F4E-AB97-7B98D6F8A0A6}" dt="2022-07-23T01:07:50.929" v="309" actId="207"/>
          <ac:spMkLst>
            <pc:docMk/>
            <pc:sldMk cId="3341742786" sldId="306"/>
            <ac:spMk id="32" creationId="{213753B5-86BA-B14C-A2BD-254FC2C67F98}"/>
          </ac:spMkLst>
        </pc:spChg>
      </pc:sldChg>
      <pc:sldChg chg="modSp add mod">
        <pc:chgData name="Conrad, Roth E" userId="06884989-9dcf-44a0-b091-1ce65ab8fb4f" providerId="ADAL" clId="{890F56D0-441C-5F4E-AB97-7B98D6F8A0A6}" dt="2022-07-23T01:08:27.531" v="316" actId="20577"/>
        <pc:sldMkLst>
          <pc:docMk/>
          <pc:sldMk cId="397826490" sldId="307"/>
        </pc:sldMkLst>
        <pc:spChg chg="mod">
          <ac:chgData name="Conrad, Roth E" userId="06884989-9dcf-44a0-b091-1ce65ab8fb4f" providerId="ADAL" clId="{890F56D0-441C-5F4E-AB97-7B98D6F8A0A6}" dt="2022-07-23T01:08:25.112" v="314" actId="20577"/>
          <ac:spMkLst>
            <pc:docMk/>
            <pc:sldMk cId="397826490" sldId="307"/>
            <ac:spMk id="2" creationId="{5BE44414-2209-D157-BB20-5869D5E91F61}"/>
          </ac:spMkLst>
        </pc:spChg>
        <pc:spChg chg="mod">
          <ac:chgData name="Conrad, Roth E" userId="06884989-9dcf-44a0-b091-1ce65ab8fb4f" providerId="ADAL" clId="{890F56D0-441C-5F4E-AB97-7B98D6F8A0A6}" dt="2022-07-23T01:08:27.531" v="316" actId="20577"/>
          <ac:spMkLst>
            <pc:docMk/>
            <pc:sldMk cId="397826490" sldId="307"/>
            <ac:spMk id="3" creationId="{0C055184-CB63-2740-05AD-011585BAD362}"/>
          </ac:spMkLst>
        </pc:spChg>
      </pc:sldChg>
      <pc:sldChg chg="modSp add mod">
        <pc:chgData name="Conrad, Roth E" userId="06884989-9dcf-44a0-b091-1ce65ab8fb4f" providerId="ADAL" clId="{890F56D0-441C-5F4E-AB97-7B98D6F8A0A6}" dt="2022-07-23T01:09:32.582" v="333" actId="207"/>
        <pc:sldMkLst>
          <pc:docMk/>
          <pc:sldMk cId="3805549877" sldId="308"/>
        </pc:sldMkLst>
        <pc:spChg chg="mod">
          <ac:chgData name="Conrad, Roth E" userId="06884989-9dcf-44a0-b091-1ce65ab8fb4f" providerId="ADAL" clId="{890F56D0-441C-5F4E-AB97-7B98D6F8A0A6}" dt="2022-07-23T01:09:32.582" v="333" actId="207"/>
          <ac:spMkLst>
            <pc:docMk/>
            <pc:sldMk cId="3805549877" sldId="308"/>
            <ac:spMk id="18" creationId="{1BB208D4-B585-A54F-B054-0665DA185C0E}"/>
          </ac:spMkLst>
        </pc:spChg>
        <pc:spChg chg="mod">
          <ac:chgData name="Conrad, Roth E" userId="06884989-9dcf-44a0-b091-1ce65ab8fb4f" providerId="ADAL" clId="{890F56D0-441C-5F4E-AB97-7B98D6F8A0A6}" dt="2022-07-23T01:08:36.179" v="317" actId="207"/>
          <ac:spMkLst>
            <pc:docMk/>
            <pc:sldMk cId="3805549877" sldId="308"/>
            <ac:spMk id="19" creationId="{843D016E-4B4B-7C49-A078-FC9CF55037DE}"/>
          </ac:spMkLst>
        </pc:spChg>
      </pc:sldChg>
      <pc:sldChg chg="modSp add mod">
        <pc:chgData name="Conrad, Roth E" userId="06884989-9dcf-44a0-b091-1ce65ab8fb4f" providerId="ADAL" clId="{890F56D0-441C-5F4E-AB97-7B98D6F8A0A6}" dt="2022-07-23T01:08:47.654" v="322" actId="20577"/>
        <pc:sldMkLst>
          <pc:docMk/>
          <pc:sldMk cId="561671781" sldId="309"/>
        </pc:sldMkLst>
        <pc:spChg chg="mod">
          <ac:chgData name="Conrad, Roth E" userId="06884989-9dcf-44a0-b091-1ce65ab8fb4f" providerId="ADAL" clId="{890F56D0-441C-5F4E-AB97-7B98D6F8A0A6}" dt="2022-07-23T01:08:45.074" v="320" actId="20577"/>
          <ac:spMkLst>
            <pc:docMk/>
            <pc:sldMk cId="561671781" sldId="309"/>
            <ac:spMk id="2" creationId="{5BE44414-2209-D157-BB20-5869D5E91F61}"/>
          </ac:spMkLst>
        </pc:spChg>
        <pc:spChg chg="mod">
          <ac:chgData name="Conrad, Roth E" userId="06884989-9dcf-44a0-b091-1ce65ab8fb4f" providerId="ADAL" clId="{890F56D0-441C-5F4E-AB97-7B98D6F8A0A6}" dt="2022-07-23T01:08:47.654" v="322" actId="20577"/>
          <ac:spMkLst>
            <pc:docMk/>
            <pc:sldMk cId="561671781" sldId="309"/>
            <ac:spMk id="3" creationId="{0C055184-CB63-2740-05AD-011585BAD362}"/>
          </ac:spMkLst>
        </pc:spChg>
      </pc:sldChg>
      <pc:sldChg chg="modSp add mod">
        <pc:chgData name="Conrad, Roth E" userId="06884989-9dcf-44a0-b091-1ce65ab8fb4f" providerId="ADAL" clId="{890F56D0-441C-5F4E-AB97-7B98D6F8A0A6}" dt="2022-07-23T01:09:26.692" v="332" actId="207"/>
        <pc:sldMkLst>
          <pc:docMk/>
          <pc:sldMk cId="9845352" sldId="310"/>
        </pc:sldMkLst>
        <pc:spChg chg="mod">
          <ac:chgData name="Conrad, Roth E" userId="06884989-9dcf-44a0-b091-1ce65ab8fb4f" providerId="ADAL" clId="{890F56D0-441C-5F4E-AB97-7B98D6F8A0A6}" dt="2022-07-23T01:09:26.692" v="332" actId="207"/>
          <ac:spMkLst>
            <pc:docMk/>
            <pc:sldMk cId="9845352" sldId="310"/>
            <ac:spMk id="18" creationId="{1BB208D4-B585-A54F-B054-0665DA185C0E}"/>
          </ac:spMkLst>
        </pc:spChg>
        <pc:spChg chg="mod">
          <ac:chgData name="Conrad, Roth E" userId="06884989-9dcf-44a0-b091-1ce65ab8fb4f" providerId="ADAL" clId="{890F56D0-441C-5F4E-AB97-7B98D6F8A0A6}" dt="2022-07-23T01:08:56.646" v="323" actId="207"/>
          <ac:spMkLst>
            <pc:docMk/>
            <pc:sldMk cId="9845352" sldId="310"/>
            <ac:spMk id="32" creationId="{213753B5-86BA-B14C-A2BD-254FC2C67F98}"/>
          </ac:spMkLst>
        </pc:spChg>
      </pc:sldChg>
      <pc:sldChg chg="addSp modSp new mod">
        <pc:chgData name="Conrad, Roth E" userId="06884989-9dcf-44a0-b091-1ce65ab8fb4f" providerId="ADAL" clId="{890F56D0-441C-5F4E-AB97-7B98D6F8A0A6}" dt="2022-07-25T21:42:14.248" v="372" actId="1076"/>
        <pc:sldMkLst>
          <pc:docMk/>
          <pc:sldMk cId="1473322896" sldId="311"/>
        </pc:sldMkLst>
        <pc:spChg chg="add mod">
          <ac:chgData name="Conrad, Roth E" userId="06884989-9dcf-44a0-b091-1ce65ab8fb4f" providerId="ADAL" clId="{890F56D0-441C-5F4E-AB97-7B98D6F8A0A6}" dt="2022-07-25T21:42:14.248" v="372" actId="1076"/>
          <ac:spMkLst>
            <pc:docMk/>
            <pc:sldMk cId="1473322896" sldId="311"/>
            <ac:spMk id="2" creationId="{FCA6D8BD-26FF-5F5C-41DD-ADC2EAB75626}"/>
          </ac:spMkLst>
        </pc:spChg>
      </pc:sldChg>
      <pc:sldChg chg="addSp modSp add mod ord setBg">
        <pc:chgData name="Conrad, Roth E" userId="06884989-9dcf-44a0-b091-1ce65ab8fb4f" providerId="ADAL" clId="{890F56D0-441C-5F4E-AB97-7B98D6F8A0A6}" dt="2022-08-16T20:15:19.627" v="474" actId="20577"/>
        <pc:sldMkLst>
          <pc:docMk/>
          <pc:sldMk cId="3414337841" sldId="312"/>
        </pc:sldMkLst>
        <pc:spChg chg="mod">
          <ac:chgData name="Conrad, Roth E" userId="06884989-9dcf-44a0-b091-1ce65ab8fb4f" providerId="ADAL" clId="{890F56D0-441C-5F4E-AB97-7B98D6F8A0A6}" dt="2022-08-16T20:15:19.627" v="474" actId="20577"/>
          <ac:spMkLst>
            <pc:docMk/>
            <pc:sldMk cId="3414337841" sldId="312"/>
            <ac:spMk id="2" creationId="{FCA6D8BD-26FF-5F5C-41DD-ADC2EAB75626}"/>
          </ac:spMkLst>
        </pc:spChg>
        <pc:spChg chg="add">
          <ac:chgData name="Conrad, Roth E" userId="06884989-9dcf-44a0-b091-1ce65ab8fb4f" providerId="ADAL" clId="{890F56D0-441C-5F4E-AB97-7B98D6F8A0A6}" dt="2022-08-16T20:09:22.930" v="394" actId="26606"/>
          <ac:spMkLst>
            <pc:docMk/>
            <pc:sldMk cId="3414337841" sldId="312"/>
            <ac:spMk id="9" creationId="{A4AC5506-6312-4701-8D3C-40187889A947}"/>
          </ac:spMkLst>
        </pc:spChg>
        <pc:picChg chg="add mod">
          <ac:chgData name="Conrad, Roth E" userId="06884989-9dcf-44a0-b091-1ce65ab8fb4f" providerId="ADAL" clId="{890F56D0-441C-5F4E-AB97-7B98D6F8A0A6}" dt="2022-08-16T20:09:43.407" v="397" actId="14100"/>
          <ac:picMkLst>
            <pc:docMk/>
            <pc:sldMk cId="3414337841" sldId="312"/>
            <ac:picMk id="4" creationId="{B2DB6FCB-A971-AC71-7DAE-5B7AC0C8E6DA}"/>
          </ac:picMkLst>
        </pc:picChg>
      </pc:sldChg>
      <pc:sldChg chg="add">
        <pc:chgData name="Conrad, Roth E" userId="06884989-9dcf-44a0-b091-1ce65ab8fb4f" providerId="ADAL" clId="{890F56D0-441C-5F4E-AB97-7B98D6F8A0A6}" dt="2022-07-25T21:42:37.130" v="388"/>
        <pc:sldMkLst>
          <pc:docMk/>
          <pc:sldMk cId="2356215324" sldId="313"/>
        </pc:sldMkLst>
      </pc:sldChg>
      <pc:sldChg chg="add del">
        <pc:chgData name="Conrad, Roth E" userId="06884989-9dcf-44a0-b091-1ce65ab8fb4f" providerId="ADAL" clId="{890F56D0-441C-5F4E-AB97-7B98D6F8A0A6}" dt="2022-08-16T20:13:22.776" v="436" actId="2696"/>
        <pc:sldMkLst>
          <pc:docMk/>
          <pc:sldMk cId="124267468" sldId="314"/>
        </pc:sldMkLst>
      </pc:sldChg>
      <pc:sldChg chg="add">
        <pc:chgData name="Conrad, Roth E" userId="06884989-9dcf-44a0-b091-1ce65ab8fb4f" providerId="ADAL" clId="{890F56D0-441C-5F4E-AB97-7B98D6F8A0A6}" dt="2022-07-25T21:42:39.874" v="389"/>
        <pc:sldMkLst>
          <pc:docMk/>
          <pc:sldMk cId="1716117270" sldId="315"/>
        </pc:sldMkLst>
      </pc:sldChg>
      <pc:sldChg chg="add del">
        <pc:chgData name="Conrad, Roth E" userId="06884989-9dcf-44a0-b091-1ce65ab8fb4f" providerId="ADAL" clId="{890F56D0-441C-5F4E-AB97-7B98D6F8A0A6}" dt="2022-08-16T20:14:44.342" v="457" actId="2696"/>
        <pc:sldMkLst>
          <pc:docMk/>
          <pc:sldMk cId="2263005168" sldId="316"/>
        </pc:sldMkLst>
      </pc:sldChg>
      <pc:sldChg chg="add">
        <pc:chgData name="Conrad, Roth E" userId="06884989-9dcf-44a0-b091-1ce65ab8fb4f" providerId="ADAL" clId="{890F56D0-441C-5F4E-AB97-7B98D6F8A0A6}" dt="2022-07-25T21:42:42.663" v="390"/>
        <pc:sldMkLst>
          <pc:docMk/>
          <pc:sldMk cId="2896980501" sldId="317"/>
        </pc:sldMkLst>
      </pc:sldChg>
      <pc:sldChg chg="add del">
        <pc:chgData name="Conrad, Roth E" userId="06884989-9dcf-44a0-b091-1ce65ab8fb4f" providerId="ADAL" clId="{890F56D0-441C-5F4E-AB97-7B98D6F8A0A6}" dt="2022-08-16T20:14:50.772" v="459" actId="2696"/>
        <pc:sldMkLst>
          <pc:docMk/>
          <pc:sldMk cId="2860634056" sldId="318"/>
        </pc:sldMkLst>
      </pc:sldChg>
      <pc:sldChg chg="addSp delSp modSp add mod ord setBg delDesignElem">
        <pc:chgData name="Conrad, Roth E" userId="06884989-9dcf-44a0-b091-1ce65ab8fb4f" providerId="ADAL" clId="{890F56D0-441C-5F4E-AB97-7B98D6F8A0A6}" dt="2022-08-16T20:16:03.468" v="498" actId="20577"/>
        <pc:sldMkLst>
          <pc:docMk/>
          <pc:sldMk cId="782197752" sldId="319"/>
        </pc:sldMkLst>
        <pc:spChg chg="mod">
          <ac:chgData name="Conrad, Roth E" userId="06884989-9dcf-44a0-b091-1ce65ab8fb4f" providerId="ADAL" clId="{890F56D0-441C-5F4E-AB97-7B98D6F8A0A6}" dt="2022-08-16T20:16:03.468" v="498" actId="20577"/>
          <ac:spMkLst>
            <pc:docMk/>
            <pc:sldMk cId="782197752" sldId="319"/>
            <ac:spMk id="2" creationId="{FCA6D8BD-26FF-5F5C-41DD-ADC2EAB75626}"/>
          </ac:spMkLst>
        </pc:spChg>
        <pc:spChg chg="add">
          <ac:chgData name="Conrad, Roth E" userId="06884989-9dcf-44a0-b091-1ce65ab8fb4f" providerId="ADAL" clId="{890F56D0-441C-5F4E-AB97-7B98D6F8A0A6}" dt="2022-08-16T20:13:49.493" v="441" actId="26606"/>
          <ac:spMkLst>
            <pc:docMk/>
            <pc:sldMk cId="782197752" sldId="319"/>
            <ac:spMk id="6" creationId="{A4AC5506-6312-4701-8D3C-40187889A947}"/>
          </ac:spMkLst>
        </pc:spChg>
        <pc:spChg chg="del">
          <ac:chgData name="Conrad, Roth E" userId="06884989-9dcf-44a0-b091-1ce65ab8fb4f" providerId="ADAL" clId="{890F56D0-441C-5F4E-AB97-7B98D6F8A0A6}" dt="2022-08-16T20:13:44.135" v="440"/>
          <ac:spMkLst>
            <pc:docMk/>
            <pc:sldMk cId="782197752" sldId="319"/>
            <ac:spMk id="9" creationId="{A4AC5506-6312-4701-8D3C-40187889A947}"/>
          </ac:spMkLst>
        </pc:spChg>
        <pc:picChg chg="del mod">
          <ac:chgData name="Conrad, Roth E" userId="06884989-9dcf-44a0-b091-1ce65ab8fb4f" providerId="ADAL" clId="{890F56D0-441C-5F4E-AB97-7B98D6F8A0A6}" dt="2022-08-16T20:15:27.099" v="475" actId="478"/>
          <ac:picMkLst>
            <pc:docMk/>
            <pc:sldMk cId="782197752" sldId="319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890F56D0-441C-5F4E-AB97-7B98D6F8A0A6}" dt="2022-08-16T20:15:47.837" v="481" actId="14100"/>
          <ac:picMkLst>
            <pc:docMk/>
            <pc:sldMk cId="782197752" sldId="319"/>
            <ac:picMk id="5" creationId="{ED49FF96-2FF8-1A6F-5D01-8D77FB32D925}"/>
          </ac:picMkLst>
        </pc:picChg>
      </pc:sldChg>
      <pc:sldChg chg="delSp add del mod setBg delDesignElem">
        <pc:chgData name="Conrad, Roth E" userId="06884989-9dcf-44a0-b091-1ce65ab8fb4f" providerId="ADAL" clId="{890F56D0-441C-5F4E-AB97-7B98D6F8A0A6}" dt="2022-08-16T20:13:35.550" v="438" actId="2696"/>
        <pc:sldMkLst>
          <pc:docMk/>
          <pc:sldMk cId="4161536964" sldId="319"/>
        </pc:sldMkLst>
        <pc:spChg chg="del">
          <ac:chgData name="Conrad, Roth E" userId="06884989-9dcf-44a0-b091-1ce65ab8fb4f" providerId="ADAL" clId="{890F56D0-441C-5F4E-AB97-7B98D6F8A0A6}" dt="2022-08-16T20:13:19.916" v="435"/>
          <ac:spMkLst>
            <pc:docMk/>
            <pc:sldMk cId="4161536964" sldId="319"/>
            <ac:spMk id="9" creationId="{A4AC5506-6312-4701-8D3C-40187889A947}"/>
          </ac:spMkLst>
        </pc:spChg>
        <pc:picChg chg="del">
          <ac:chgData name="Conrad, Roth E" userId="06884989-9dcf-44a0-b091-1ce65ab8fb4f" providerId="ADAL" clId="{890F56D0-441C-5F4E-AB97-7B98D6F8A0A6}" dt="2022-08-16T20:13:25.379" v="437" actId="478"/>
          <ac:picMkLst>
            <pc:docMk/>
            <pc:sldMk cId="4161536964" sldId="319"/>
            <ac:picMk id="4" creationId="{B2DB6FCB-A971-AC71-7DAE-5B7AC0C8E6DA}"/>
          </ac:picMkLst>
        </pc:picChg>
      </pc:sldChg>
      <pc:sldChg chg="addSp delSp modSp add mod ord setBg delDesignElem">
        <pc:chgData name="Conrad, Roth E" userId="06884989-9dcf-44a0-b091-1ce65ab8fb4f" providerId="ADAL" clId="{890F56D0-441C-5F4E-AB97-7B98D6F8A0A6}" dt="2022-08-16T20:16:52.520" v="520" actId="14100"/>
        <pc:sldMkLst>
          <pc:docMk/>
          <pc:sldMk cId="3133250643" sldId="320"/>
        </pc:sldMkLst>
        <pc:spChg chg="mod">
          <ac:chgData name="Conrad, Roth E" userId="06884989-9dcf-44a0-b091-1ce65ab8fb4f" providerId="ADAL" clId="{890F56D0-441C-5F4E-AB97-7B98D6F8A0A6}" dt="2022-08-16T20:16:32.677" v="514" actId="20577"/>
          <ac:spMkLst>
            <pc:docMk/>
            <pc:sldMk cId="3133250643" sldId="320"/>
            <ac:spMk id="2" creationId="{FCA6D8BD-26FF-5F5C-41DD-ADC2EAB75626}"/>
          </ac:spMkLst>
        </pc:spChg>
        <pc:spChg chg="del">
          <ac:chgData name="Conrad, Roth E" userId="06884989-9dcf-44a0-b091-1ce65ab8fb4f" providerId="ADAL" clId="{890F56D0-441C-5F4E-AB97-7B98D6F8A0A6}" dt="2022-08-16T20:13:53.236" v="443"/>
          <ac:spMkLst>
            <pc:docMk/>
            <pc:sldMk cId="3133250643" sldId="320"/>
            <ac:spMk id="6" creationId="{A4AC5506-6312-4701-8D3C-40187889A947}"/>
          </ac:spMkLst>
        </pc:spChg>
        <pc:spChg chg="add">
          <ac:chgData name="Conrad, Roth E" userId="06884989-9dcf-44a0-b091-1ce65ab8fb4f" providerId="ADAL" clId="{890F56D0-441C-5F4E-AB97-7B98D6F8A0A6}" dt="2022-08-16T20:13:56.375" v="444" actId="26606"/>
          <ac:spMkLst>
            <pc:docMk/>
            <pc:sldMk cId="3133250643" sldId="320"/>
            <ac:spMk id="9" creationId="{A4AC5506-6312-4701-8D3C-40187889A947}"/>
          </ac:spMkLst>
        </pc:spChg>
        <pc:picChg chg="del">
          <ac:chgData name="Conrad, Roth E" userId="06884989-9dcf-44a0-b091-1ce65ab8fb4f" providerId="ADAL" clId="{890F56D0-441C-5F4E-AB97-7B98D6F8A0A6}" dt="2022-08-16T20:16:25.567" v="499" actId="478"/>
          <ac:picMkLst>
            <pc:docMk/>
            <pc:sldMk cId="3133250643" sldId="320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890F56D0-441C-5F4E-AB97-7B98D6F8A0A6}" dt="2022-08-16T20:16:52.520" v="520" actId="14100"/>
          <ac:picMkLst>
            <pc:docMk/>
            <pc:sldMk cId="3133250643" sldId="320"/>
            <ac:picMk id="5" creationId="{704F10CE-9FAC-E765-1409-9D431B07C089}"/>
          </ac:picMkLst>
        </pc:picChg>
      </pc:sldChg>
      <pc:sldChg chg="addSp delSp modSp add mod ord setBg delDesignElem">
        <pc:chgData name="Conrad, Roth E" userId="06884989-9dcf-44a0-b091-1ce65ab8fb4f" providerId="ADAL" clId="{890F56D0-441C-5F4E-AB97-7B98D6F8A0A6}" dt="2022-08-16T20:17:29.386" v="542" actId="14100"/>
        <pc:sldMkLst>
          <pc:docMk/>
          <pc:sldMk cId="3739944960" sldId="321"/>
        </pc:sldMkLst>
        <pc:spChg chg="mod">
          <ac:chgData name="Conrad, Roth E" userId="06884989-9dcf-44a0-b091-1ce65ab8fb4f" providerId="ADAL" clId="{890F56D0-441C-5F4E-AB97-7B98D6F8A0A6}" dt="2022-08-16T20:17:10.010" v="535" actId="20577"/>
          <ac:spMkLst>
            <pc:docMk/>
            <pc:sldMk cId="3739944960" sldId="321"/>
            <ac:spMk id="2" creationId="{FCA6D8BD-26FF-5F5C-41DD-ADC2EAB75626}"/>
          </ac:spMkLst>
        </pc:spChg>
        <pc:spChg chg="add">
          <ac:chgData name="Conrad, Roth E" userId="06884989-9dcf-44a0-b091-1ce65ab8fb4f" providerId="ADAL" clId="{890F56D0-441C-5F4E-AB97-7B98D6F8A0A6}" dt="2022-08-16T20:14:01.088" v="447" actId="26606"/>
          <ac:spMkLst>
            <pc:docMk/>
            <pc:sldMk cId="3739944960" sldId="321"/>
            <ac:spMk id="6" creationId="{A4AC5506-6312-4701-8D3C-40187889A947}"/>
          </ac:spMkLst>
        </pc:spChg>
        <pc:spChg chg="del">
          <ac:chgData name="Conrad, Roth E" userId="06884989-9dcf-44a0-b091-1ce65ab8fb4f" providerId="ADAL" clId="{890F56D0-441C-5F4E-AB97-7B98D6F8A0A6}" dt="2022-08-16T20:13:58.867" v="446"/>
          <ac:spMkLst>
            <pc:docMk/>
            <pc:sldMk cId="3739944960" sldId="321"/>
            <ac:spMk id="9" creationId="{A4AC5506-6312-4701-8D3C-40187889A947}"/>
          </ac:spMkLst>
        </pc:spChg>
        <pc:picChg chg="del">
          <ac:chgData name="Conrad, Roth E" userId="06884989-9dcf-44a0-b091-1ce65ab8fb4f" providerId="ADAL" clId="{890F56D0-441C-5F4E-AB97-7B98D6F8A0A6}" dt="2022-08-16T20:17:11.645" v="536" actId="478"/>
          <ac:picMkLst>
            <pc:docMk/>
            <pc:sldMk cId="3739944960" sldId="321"/>
            <ac:picMk id="4" creationId="{B2DB6FCB-A971-AC71-7DAE-5B7AC0C8E6DA}"/>
          </ac:picMkLst>
        </pc:picChg>
        <pc:picChg chg="add mod">
          <ac:chgData name="Conrad, Roth E" userId="06884989-9dcf-44a0-b091-1ce65ab8fb4f" providerId="ADAL" clId="{890F56D0-441C-5F4E-AB97-7B98D6F8A0A6}" dt="2022-08-16T20:17:29.386" v="542" actId="14100"/>
          <ac:picMkLst>
            <pc:docMk/>
            <pc:sldMk cId="3739944960" sldId="321"/>
            <ac:picMk id="5" creationId="{24897782-2518-8060-9468-FA1A0B874FA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4374-BC5E-1AD3-E01A-A6A0C9D19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246F-C5E3-AE2A-EBBB-0D7E278F4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AE8E8-9C91-F0BB-55D3-980855EF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E56FB-6299-8053-B8C6-750E4C6B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1F93-7C8A-A35E-382C-C161E4D3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0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EC4E-54E5-0062-8E4C-5B5762CE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6DEB0-8227-76F1-22FA-79F2F6170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039F-44C4-2F71-729A-BF21AF05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CEF1-755F-3549-6F46-78F1DF02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C941-EB70-2AA4-DF9B-F92B20A3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31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3A6F9-DC82-D575-A4CB-B7985585A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88697-5436-C173-9FA4-62E3F0A32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D2A9-C446-218F-B1B9-4BB1762D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A4DAD-5D61-E429-D732-240180A8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E6626-C6D9-3D23-A29F-43AB1169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7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2E27-BC3E-2FD0-85C5-20DC1DCC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8C90F-1A18-D861-6860-B7F9686CC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A7FA-1B0C-C994-8555-290BEDB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BAEE5-3816-F354-EC04-F2DB3DC5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6F198-76EF-4337-7C0D-D0ED17A9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6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01B0-9B43-4395-DD34-8355E854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C4012-1A1F-0905-3628-4FEBAF892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5F5DA-E0C0-93C7-8654-51DAB265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0681-C423-02EC-F900-31573CB2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B541F-40E4-2A9B-5647-5E4FA760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5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D5F5-2E93-0B86-DB69-76FD371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0459-36AD-21CA-8610-CB3684A3A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5441B-CC17-6706-DDF6-E6521A9B2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6ADFF-D161-A2F6-DA11-89F27EAD4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CB082-01A5-1752-7571-72ABD8E8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8BA9E-A896-2A4B-B3E3-104C2982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2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826-B2C0-6423-0760-BF703BF2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AAD88-0A20-807F-8414-76B96EC8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4CB9D-E129-6278-CEAC-26168EED2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303A1-C9BA-AE3C-548B-9C269FD50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B5732-51EB-9E10-16F2-7A59E583D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FA0ED-4324-63CF-DC34-A2FD3314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7557C-3EF1-0987-1860-26DF5415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F9BC1-CB0C-C632-2D31-06D81149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1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F21E-D6CC-B883-F4E3-511E701B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895E0-BEDC-43A1-A340-DF1ACF17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CB055-36AA-45A7-526E-1820CC85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AE95B-E995-63D2-5403-06A442F8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3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81E31-7991-0FA5-2ED9-C53EAE4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0CE9C-63D1-4324-1055-457EBEB4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3F3A7-B8B5-C969-23ED-C81C48A5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7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6E79-181F-39BC-C925-4D4D63F4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1506A-71A8-7DA0-0EAE-F6DC78FC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CF2F8-3B84-4F0F-995F-627080122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E7030-512C-94C9-2A9A-EE6A62E4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53905-379A-6132-F83E-DB00812F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65D57-1DC2-DE03-A827-548BC037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4BA7-2718-EFBA-D54D-1602B991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A2011-7E94-1055-A0EB-2AAD1B22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37D76-5A83-59D6-7515-9B995D9AC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FDF26-87E9-BF78-7A1A-5D55EB72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8F3F-437C-C918-6615-3302699D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D86A7-982A-EC5E-F79A-60C6355B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B7081-7D9F-161E-5B60-9BB1FD57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7D031-B835-547E-EEF0-0ACDE5F19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F3BC-BAF1-6234-AA53-172B52B61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3A049-61B2-EB4E-AC8A-BA0E66235DA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B7C07-ECF4-AF35-D008-46EA43009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0387E-E657-A902-2506-8B60451D8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9889B-ADFE-5548-AED8-FE0034BAF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2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B88D-7FF2-4709-7E80-172F18C11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MphA</a:t>
            </a:r>
            <a:r>
              <a:rPr lang="en-US" dirty="0"/>
              <a:t> </a:t>
            </a:r>
            <a:r>
              <a:rPr lang="en-US" dirty="0" err="1"/>
              <a:t>ROCker</a:t>
            </a:r>
            <a:r>
              <a:rPr lang="en-US" dirty="0"/>
              <a:t> model summary</a:t>
            </a:r>
          </a:p>
        </p:txBody>
      </p:sp>
    </p:spTree>
    <p:extLst>
      <p:ext uri="{BB962C8B-B14F-4D97-AF65-F5344CB8AC3E}">
        <p14:creationId xmlns:p14="http://schemas.microsoft.com/office/powerpoint/2010/main" val="195280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AD1C49D-62B8-A0C3-6F27-0F8AA60EC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1" t="13283" r="17996" b="12556"/>
          <a:stretch/>
        </p:blipFill>
        <p:spPr>
          <a:xfrm>
            <a:off x="4200020" y="0"/>
            <a:ext cx="799198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15B7BE-D366-4B4F-8734-44CCF192EE8A}"/>
              </a:ext>
            </a:extLst>
          </p:cNvPr>
          <p:cNvSpPr txBox="1"/>
          <p:nvPr/>
        </p:nvSpPr>
        <p:spPr>
          <a:xfrm>
            <a:off x="10468446" y="577679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mph(C)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24202-B602-5D89-18E9-68174AE72E0B}"/>
              </a:ext>
            </a:extLst>
          </p:cNvPr>
          <p:cNvSpPr txBox="1"/>
          <p:nvPr/>
        </p:nvSpPr>
        <p:spPr>
          <a:xfrm>
            <a:off x="8744892" y="54074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mph(B)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D8701-2C75-5161-1A7C-18479BDE9D9C}"/>
              </a:ext>
            </a:extLst>
          </p:cNvPr>
          <p:cNvGrpSpPr/>
          <p:nvPr/>
        </p:nvGrpSpPr>
        <p:grpSpPr>
          <a:xfrm>
            <a:off x="377972" y="3011051"/>
            <a:ext cx="1645002" cy="1115663"/>
            <a:chOff x="307280" y="1984248"/>
            <a:chExt cx="1645002" cy="11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F77B07-59E0-3B91-92D3-80B300F932F5}"/>
                </a:ext>
              </a:extLst>
            </p:cNvPr>
            <p:cNvSpPr txBox="1"/>
            <p:nvPr/>
          </p:nvSpPr>
          <p:spPr>
            <a:xfrm>
              <a:off x="307280" y="1984248"/>
              <a:ext cx="1645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MphB</a:t>
              </a:r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E10D0B-1B09-206C-08C9-8D98DB995961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42DCD8-36CA-AF6C-627E-519E827CB338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2C8F1A-86B2-D225-FCAB-1D6D80DB05D1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4BCDF-F6A6-FDE9-2784-00A01F0B9851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EEE8509-61FC-CED1-5487-7C5142A714E0}"/>
              </a:ext>
            </a:extLst>
          </p:cNvPr>
          <p:cNvSpPr/>
          <p:nvPr/>
        </p:nvSpPr>
        <p:spPr>
          <a:xfrm rot="156160">
            <a:off x="4371644" y="2806863"/>
            <a:ext cx="2696719" cy="512556"/>
          </a:xfrm>
          <a:prstGeom prst="ellips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73C0A2-7656-220E-4CD1-8703325A2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47" t="92934" r="41464"/>
          <a:stretch/>
        </p:blipFill>
        <p:spPr>
          <a:xfrm>
            <a:off x="8196010" y="6204526"/>
            <a:ext cx="1653017" cy="65347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3CDB81C0-829B-063A-6D2B-BA271A769118}"/>
              </a:ext>
            </a:extLst>
          </p:cNvPr>
          <p:cNvSpPr/>
          <p:nvPr/>
        </p:nvSpPr>
        <p:spPr>
          <a:xfrm rot="5734855">
            <a:off x="5577314" y="1443972"/>
            <a:ext cx="2892288" cy="619617"/>
          </a:xfrm>
          <a:prstGeom prst="ellips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A13998-365F-B8C2-6106-22DACCAAC750}"/>
              </a:ext>
            </a:extLst>
          </p:cNvPr>
          <p:cNvSpPr/>
          <p:nvPr/>
        </p:nvSpPr>
        <p:spPr>
          <a:xfrm rot="7173403">
            <a:off x="6386898" y="1875263"/>
            <a:ext cx="2534407" cy="698705"/>
          </a:xfrm>
          <a:prstGeom prst="ellips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A4B0D-045C-C226-4EE5-2DA4DDEAA092}"/>
              </a:ext>
            </a:extLst>
          </p:cNvPr>
          <p:cNvSpPr txBox="1"/>
          <p:nvPr/>
        </p:nvSpPr>
        <p:spPr>
          <a:xfrm>
            <a:off x="3909018" y="293346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216EB-0DC9-04F6-9FE9-24519D3090BB}"/>
              </a:ext>
            </a:extLst>
          </p:cNvPr>
          <p:cNvSpPr txBox="1"/>
          <p:nvPr/>
        </p:nvSpPr>
        <p:spPr>
          <a:xfrm>
            <a:off x="6363866" y="69782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mph(A)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175862-0EB6-C5BB-DA4F-7AF3AFBE0897}"/>
              </a:ext>
            </a:extLst>
          </p:cNvPr>
          <p:cNvSpPr/>
          <p:nvPr/>
        </p:nvSpPr>
        <p:spPr>
          <a:xfrm rot="14323367">
            <a:off x="4994342" y="2878966"/>
            <a:ext cx="2280265" cy="36551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771685-3198-2427-7845-42B1D033DFE6}"/>
              </a:ext>
            </a:extLst>
          </p:cNvPr>
          <p:cNvSpPr/>
          <p:nvPr/>
        </p:nvSpPr>
        <p:spPr>
          <a:xfrm rot="18497062">
            <a:off x="4528937" y="355540"/>
            <a:ext cx="2109612" cy="27703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F9DBA-B574-97B0-A6F8-327BD9E423F3}"/>
              </a:ext>
            </a:extLst>
          </p:cNvPr>
          <p:cNvSpPr txBox="1"/>
          <p:nvPr/>
        </p:nvSpPr>
        <p:spPr>
          <a:xfrm>
            <a:off x="8022425" y="53015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657C5-BD17-1ECD-C5AD-5F1F80DF98C4}"/>
              </a:ext>
            </a:extLst>
          </p:cNvPr>
          <p:cNvSpPr txBox="1"/>
          <p:nvPr/>
        </p:nvSpPr>
        <p:spPr>
          <a:xfrm>
            <a:off x="7315283" y="16082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mph(E)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05F3A82-1138-42A1-C03F-23B7BBB980C9}"/>
              </a:ext>
            </a:extLst>
          </p:cNvPr>
          <p:cNvSpPr/>
          <p:nvPr/>
        </p:nvSpPr>
        <p:spPr>
          <a:xfrm rot="11929037">
            <a:off x="7137501" y="411748"/>
            <a:ext cx="868533" cy="180935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9247F0-51B5-D663-3586-8F00A43366D4}"/>
              </a:ext>
            </a:extLst>
          </p:cNvPr>
          <p:cNvSpPr txBox="1"/>
          <p:nvPr/>
        </p:nvSpPr>
        <p:spPr>
          <a:xfrm>
            <a:off x="81150" y="68489"/>
            <a:ext cx="368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default distance clustering algorithm has made a funny cluster on the tree topology.</a:t>
            </a:r>
          </a:p>
          <a:p>
            <a:endParaRPr lang="en-US" dirty="0"/>
          </a:p>
          <a:p>
            <a:r>
              <a:rPr lang="en-US" dirty="0"/>
              <a:t>I can see how it would make sense based one branch length distances.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8919338-31A0-5B71-3E9F-24E93B030571}"/>
              </a:ext>
            </a:extLst>
          </p:cNvPr>
          <p:cNvSpPr/>
          <p:nvPr/>
        </p:nvSpPr>
        <p:spPr>
          <a:xfrm rot="14827610">
            <a:off x="9555867" y="2489018"/>
            <a:ext cx="425653" cy="2412332"/>
          </a:xfrm>
          <a:prstGeom prst="triangl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3069DC5-D889-5692-C730-67485F234BD6}"/>
              </a:ext>
            </a:extLst>
          </p:cNvPr>
          <p:cNvSpPr/>
          <p:nvPr/>
        </p:nvSpPr>
        <p:spPr>
          <a:xfrm rot="18749200">
            <a:off x="9447343" y="3718414"/>
            <a:ext cx="429624" cy="2944616"/>
          </a:xfrm>
          <a:prstGeom prst="triangl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79E4BFDC-91E4-785C-204D-2E59808CC47F}"/>
              </a:ext>
            </a:extLst>
          </p:cNvPr>
          <p:cNvSpPr/>
          <p:nvPr/>
        </p:nvSpPr>
        <p:spPr>
          <a:xfrm rot="178283">
            <a:off x="7658407" y="3985621"/>
            <a:ext cx="1058682" cy="1695216"/>
          </a:xfrm>
          <a:prstGeom prst="trapezoid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F55C7A3E-8542-0BA1-6B30-245F4CF117D4}"/>
              </a:ext>
            </a:extLst>
          </p:cNvPr>
          <p:cNvSpPr/>
          <p:nvPr/>
        </p:nvSpPr>
        <p:spPr>
          <a:xfrm rot="12925939">
            <a:off x="7968498" y="2158804"/>
            <a:ext cx="1366178" cy="2102667"/>
          </a:xfrm>
          <a:prstGeom prst="trapezoid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19ADBF9A-5C6C-0F12-5A92-9B9A02952632}"/>
              </a:ext>
            </a:extLst>
          </p:cNvPr>
          <p:cNvSpPr/>
          <p:nvPr/>
        </p:nvSpPr>
        <p:spPr>
          <a:xfrm rot="16617986">
            <a:off x="8797590" y="2741478"/>
            <a:ext cx="3078396" cy="324944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56735C39-5720-6345-0C5C-7E3696450B06}"/>
              </a:ext>
            </a:extLst>
          </p:cNvPr>
          <p:cNvSpPr/>
          <p:nvPr/>
        </p:nvSpPr>
        <p:spPr>
          <a:xfrm rot="19882982">
            <a:off x="8538590" y="4171214"/>
            <a:ext cx="787167" cy="1372420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AC9A0AA7-2DCA-2070-4CE1-506FEEDA5152}"/>
              </a:ext>
            </a:extLst>
          </p:cNvPr>
          <p:cNvSpPr/>
          <p:nvPr/>
        </p:nvSpPr>
        <p:spPr>
          <a:xfrm rot="17980195">
            <a:off x="8890061" y="3928068"/>
            <a:ext cx="369905" cy="1157601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apezoid 27">
            <a:extLst>
              <a:ext uri="{FF2B5EF4-FFF2-40B4-BE49-F238E27FC236}">
                <a16:creationId xmlns:a16="http://schemas.microsoft.com/office/drawing/2014/main" id="{87945816-124F-4EEF-B964-413B695FE854}"/>
              </a:ext>
            </a:extLst>
          </p:cNvPr>
          <p:cNvSpPr/>
          <p:nvPr/>
        </p:nvSpPr>
        <p:spPr>
          <a:xfrm rot="13751446">
            <a:off x="8748136" y="2911102"/>
            <a:ext cx="641105" cy="1563529"/>
          </a:xfrm>
          <a:prstGeom prst="trapezoid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1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MphB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96204D0-8A73-2F4B-3793-CC583072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88"/>
            <a:ext cx="12161629" cy="49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5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MphC</a:t>
            </a:r>
            <a:r>
              <a:rPr lang="en-US" dirty="0"/>
              <a:t> Clades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556792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AD1C49D-62B8-A0C3-6F27-0F8AA60EC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1" t="13283" r="17996" b="12556"/>
          <a:stretch/>
        </p:blipFill>
        <p:spPr>
          <a:xfrm>
            <a:off x="4200020" y="0"/>
            <a:ext cx="799198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15B7BE-D366-4B4F-8734-44CCF192EE8A}"/>
              </a:ext>
            </a:extLst>
          </p:cNvPr>
          <p:cNvSpPr txBox="1"/>
          <p:nvPr/>
        </p:nvSpPr>
        <p:spPr>
          <a:xfrm>
            <a:off x="10468446" y="577679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mph(C)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24202-B602-5D89-18E9-68174AE72E0B}"/>
              </a:ext>
            </a:extLst>
          </p:cNvPr>
          <p:cNvSpPr txBox="1"/>
          <p:nvPr/>
        </p:nvSpPr>
        <p:spPr>
          <a:xfrm>
            <a:off x="8744892" y="54074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mph(B)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D8701-2C75-5161-1A7C-18479BDE9D9C}"/>
              </a:ext>
            </a:extLst>
          </p:cNvPr>
          <p:cNvGrpSpPr/>
          <p:nvPr/>
        </p:nvGrpSpPr>
        <p:grpSpPr>
          <a:xfrm>
            <a:off x="377972" y="3011051"/>
            <a:ext cx="1643399" cy="1115663"/>
            <a:chOff x="307280" y="1984248"/>
            <a:chExt cx="1643399" cy="11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F77B07-59E0-3B91-92D3-80B300F932F5}"/>
                </a:ext>
              </a:extLst>
            </p:cNvPr>
            <p:cNvSpPr txBox="1"/>
            <p:nvPr/>
          </p:nvSpPr>
          <p:spPr>
            <a:xfrm>
              <a:off x="307280" y="1984248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MphC</a:t>
              </a:r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E10D0B-1B09-206C-08C9-8D98DB995961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42DCD8-36CA-AF6C-627E-519E827CB338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2C8F1A-86B2-D225-FCAB-1D6D80DB05D1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4BCDF-F6A6-FDE9-2784-00A01F0B9851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EEE8509-61FC-CED1-5487-7C5142A714E0}"/>
              </a:ext>
            </a:extLst>
          </p:cNvPr>
          <p:cNvSpPr/>
          <p:nvPr/>
        </p:nvSpPr>
        <p:spPr>
          <a:xfrm rot="156160">
            <a:off x="4371644" y="2806863"/>
            <a:ext cx="2696719" cy="512556"/>
          </a:xfrm>
          <a:prstGeom prst="ellips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73C0A2-7656-220E-4CD1-8703325A2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47" t="92934" r="41464"/>
          <a:stretch/>
        </p:blipFill>
        <p:spPr>
          <a:xfrm>
            <a:off x="8196010" y="6204526"/>
            <a:ext cx="1653017" cy="65347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3CDB81C0-829B-063A-6D2B-BA271A769118}"/>
              </a:ext>
            </a:extLst>
          </p:cNvPr>
          <p:cNvSpPr/>
          <p:nvPr/>
        </p:nvSpPr>
        <p:spPr>
          <a:xfrm rot="5734855">
            <a:off x="5577314" y="1443972"/>
            <a:ext cx="2892288" cy="619617"/>
          </a:xfrm>
          <a:prstGeom prst="ellips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A13998-365F-B8C2-6106-22DACCAAC750}"/>
              </a:ext>
            </a:extLst>
          </p:cNvPr>
          <p:cNvSpPr/>
          <p:nvPr/>
        </p:nvSpPr>
        <p:spPr>
          <a:xfrm rot="7173403">
            <a:off x="6386898" y="1875263"/>
            <a:ext cx="2534407" cy="698705"/>
          </a:xfrm>
          <a:prstGeom prst="ellipse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A4B0D-045C-C226-4EE5-2DA4DDEAA092}"/>
              </a:ext>
            </a:extLst>
          </p:cNvPr>
          <p:cNvSpPr txBox="1"/>
          <p:nvPr/>
        </p:nvSpPr>
        <p:spPr>
          <a:xfrm>
            <a:off x="3909018" y="293346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216EB-0DC9-04F6-9FE9-24519D3090BB}"/>
              </a:ext>
            </a:extLst>
          </p:cNvPr>
          <p:cNvSpPr txBox="1"/>
          <p:nvPr/>
        </p:nvSpPr>
        <p:spPr>
          <a:xfrm>
            <a:off x="6363866" y="69782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mph(A)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175862-0EB6-C5BB-DA4F-7AF3AFBE0897}"/>
              </a:ext>
            </a:extLst>
          </p:cNvPr>
          <p:cNvSpPr/>
          <p:nvPr/>
        </p:nvSpPr>
        <p:spPr>
          <a:xfrm rot="14323367">
            <a:off x="4994342" y="2878966"/>
            <a:ext cx="2280265" cy="36551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771685-3198-2427-7845-42B1D033DFE6}"/>
              </a:ext>
            </a:extLst>
          </p:cNvPr>
          <p:cNvSpPr/>
          <p:nvPr/>
        </p:nvSpPr>
        <p:spPr>
          <a:xfrm rot="18497062">
            <a:off x="4528937" y="355540"/>
            <a:ext cx="2109612" cy="27703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F9DBA-B574-97B0-A6F8-327BD9E423F3}"/>
              </a:ext>
            </a:extLst>
          </p:cNvPr>
          <p:cNvSpPr txBox="1"/>
          <p:nvPr/>
        </p:nvSpPr>
        <p:spPr>
          <a:xfrm>
            <a:off x="8022425" y="53015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657C5-BD17-1ECD-C5AD-5F1F80DF98C4}"/>
              </a:ext>
            </a:extLst>
          </p:cNvPr>
          <p:cNvSpPr txBox="1"/>
          <p:nvPr/>
        </p:nvSpPr>
        <p:spPr>
          <a:xfrm>
            <a:off x="7315283" y="16082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mph(E)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05F3A82-1138-42A1-C03F-23B7BBB980C9}"/>
              </a:ext>
            </a:extLst>
          </p:cNvPr>
          <p:cNvSpPr/>
          <p:nvPr/>
        </p:nvSpPr>
        <p:spPr>
          <a:xfrm rot="11929037">
            <a:off x="7137501" y="411748"/>
            <a:ext cx="868533" cy="180935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9247F0-51B5-D663-3586-8F00A43366D4}"/>
              </a:ext>
            </a:extLst>
          </p:cNvPr>
          <p:cNvSpPr txBox="1"/>
          <p:nvPr/>
        </p:nvSpPr>
        <p:spPr>
          <a:xfrm>
            <a:off x="81150" y="68489"/>
            <a:ext cx="368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default distance clustering algorithm has made a funny cluster on the tree topology.</a:t>
            </a:r>
          </a:p>
          <a:p>
            <a:endParaRPr lang="en-US" dirty="0"/>
          </a:p>
          <a:p>
            <a:r>
              <a:rPr lang="en-US" dirty="0"/>
              <a:t>I can see how it would make sense based one branch length distances.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8919338-31A0-5B71-3E9F-24E93B030571}"/>
              </a:ext>
            </a:extLst>
          </p:cNvPr>
          <p:cNvSpPr/>
          <p:nvPr/>
        </p:nvSpPr>
        <p:spPr>
          <a:xfrm rot="14827610">
            <a:off x="9555867" y="2489018"/>
            <a:ext cx="425653" cy="2412332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B3069DC5-D889-5692-C730-67485F234BD6}"/>
              </a:ext>
            </a:extLst>
          </p:cNvPr>
          <p:cNvSpPr/>
          <p:nvPr/>
        </p:nvSpPr>
        <p:spPr>
          <a:xfrm rot="18749200">
            <a:off x="9447343" y="3718414"/>
            <a:ext cx="429624" cy="2944616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79E4BFDC-91E4-785C-204D-2E59808CC47F}"/>
              </a:ext>
            </a:extLst>
          </p:cNvPr>
          <p:cNvSpPr/>
          <p:nvPr/>
        </p:nvSpPr>
        <p:spPr>
          <a:xfrm rot="178283">
            <a:off x="7658407" y="3985621"/>
            <a:ext cx="1058682" cy="1695216"/>
          </a:xfrm>
          <a:prstGeom prst="trapezoid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F55C7A3E-8542-0BA1-6B30-245F4CF117D4}"/>
              </a:ext>
            </a:extLst>
          </p:cNvPr>
          <p:cNvSpPr/>
          <p:nvPr/>
        </p:nvSpPr>
        <p:spPr>
          <a:xfrm rot="12925939">
            <a:off x="7668010" y="2213972"/>
            <a:ext cx="2122220" cy="2102667"/>
          </a:xfrm>
          <a:prstGeom prst="trapezoid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19ADBF9A-5C6C-0F12-5A92-9B9A02952632}"/>
              </a:ext>
            </a:extLst>
          </p:cNvPr>
          <p:cNvSpPr/>
          <p:nvPr/>
        </p:nvSpPr>
        <p:spPr>
          <a:xfrm rot="16617986">
            <a:off x="8797590" y="2741478"/>
            <a:ext cx="3078396" cy="324944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56735C39-5720-6345-0C5C-7E3696450B06}"/>
              </a:ext>
            </a:extLst>
          </p:cNvPr>
          <p:cNvSpPr/>
          <p:nvPr/>
        </p:nvSpPr>
        <p:spPr>
          <a:xfrm rot="19882982">
            <a:off x="8538590" y="4171214"/>
            <a:ext cx="787167" cy="137242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AC9A0AA7-2DCA-2070-4CE1-506FEEDA5152}"/>
              </a:ext>
            </a:extLst>
          </p:cNvPr>
          <p:cNvSpPr/>
          <p:nvPr/>
        </p:nvSpPr>
        <p:spPr>
          <a:xfrm rot="17980195">
            <a:off x="8890061" y="3928068"/>
            <a:ext cx="369905" cy="1157601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06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MphC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E466861-8577-4E6C-19F2-58A3CE9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87"/>
            <a:ext cx="12178479" cy="49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4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MphE</a:t>
            </a:r>
            <a:r>
              <a:rPr lang="en-US" dirty="0"/>
              <a:t> and </a:t>
            </a:r>
            <a:r>
              <a:rPr lang="en-US" dirty="0" err="1"/>
              <a:t>MphG</a:t>
            </a:r>
            <a:r>
              <a:rPr lang="en-US" dirty="0"/>
              <a:t> Clades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245158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AD1C49D-62B8-A0C3-6F27-0F8AA60EC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1" t="13283" r="17996" b="12556"/>
          <a:stretch/>
        </p:blipFill>
        <p:spPr>
          <a:xfrm>
            <a:off x="4200020" y="0"/>
            <a:ext cx="7991980" cy="68580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98B307-00F2-85F5-75C5-F24E869156C7}"/>
              </a:ext>
            </a:extLst>
          </p:cNvPr>
          <p:cNvSpPr/>
          <p:nvPr/>
        </p:nvSpPr>
        <p:spPr>
          <a:xfrm rot="17161512">
            <a:off x="7836451" y="2087067"/>
            <a:ext cx="3660841" cy="444769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5B7BE-D366-4B4F-8734-44CCF192EE8A}"/>
              </a:ext>
            </a:extLst>
          </p:cNvPr>
          <p:cNvSpPr txBox="1"/>
          <p:nvPr/>
        </p:nvSpPr>
        <p:spPr>
          <a:xfrm>
            <a:off x="10468446" y="577679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mph(C)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24202-B602-5D89-18E9-68174AE72E0B}"/>
              </a:ext>
            </a:extLst>
          </p:cNvPr>
          <p:cNvSpPr txBox="1"/>
          <p:nvPr/>
        </p:nvSpPr>
        <p:spPr>
          <a:xfrm>
            <a:off x="8744892" y="54074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mph(B)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D8701-2C75-5161-1A7C-18479BDE9D9C}"/>
              </a:ext>
            </a:extLst>
          </p:cNvPr>
          <p:cNvGrpSpPr/>
          <p:nvPr/>
        </p:nvGrpSpPr>
        <p:grpSpPr>
          <a:xfrm>
            <a:off x="377972" y="3011051"/>
            <a:ext cx="2678938" cy="1115663"/>
            <a:chOff x="307280" y="1984248"/>
            <a:chExt cx="2678938" cy="11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F77B07-59E0-3B91-92D3-80B300F932F5}"/>
                </a:ext>
              </a:extLst>
            </p:cNvPr>
            <p:cNvSpPr txBox="1"/>
            <p:nvPr/>
          </p:nvSpPr>
          <p:spPr>
            <a:xfrm>
              <a:off x="307280" y="1984248"/>
              <a:ext cx="2678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MphE</a:t>
              </a:r>
              <a:r>
                <a:rPr lang="en-US" dirty="0"/>
                <a:t> and </a:t>
              </a:r>
              <a:r>
                <a:rPr lang="en-US" dirty="0" err="1"/>
                <a:t>MphG</a:t>
              </a:r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E10D0B-1B09-206C-08C9-8D98DB995961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42DCD8-36CA-AF6C-627E-519E827CB338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2C8F1A-86B2-D225-FCAB-1D6D80DB05D1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4BCDF-F6A6-FDE9-2784-00A01F0B9851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EEE8509-61FC-CED1-5487-7C5142A714E0}"/>
              </a:ext>
            </a:extLst>
          </p:cNvPr>
          <p:cNvSpPr/>
          <p:nvPr/>
        </p:nvSpPr>
        <p:spPr>
          <a:xfrm rot="156160">
            <a:off x="4371644" y="2806863"/>
            <a:ext cx="2696719" cy="512556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73C0A2-7656-220E-4CD1-8703325A2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47" t="92934" r="41464"/>
          <a:stretch/>
        </p:blipFill>
        <p:spPr>
          <a:xfrm>
            <a:off x="8196010" y="6204526"/>
            <a:ext cx="1653017" cy="65347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3CDB81C0-829B-063A-6D2B-BA271A769118}"/>
              </a:ext>
            </a:extLst>
          </p:cNvPr>
          <p:cNvSpPr/>
          <p:nvPr/>
        </p:nvSpPr>
        <p:spPr>
          <a:xfrm rot="5734855">
            <a:off x="5577314" y="1443972"/>
            <a:ext cx="2892288" cy="619617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A13998-365F-B8C2-6106-22DACCAAC750}"/>
              </a:ext>
            </a:extLst>
          </p:cNvPr>
          <p:cNvSpPr/>
          <p:nvPr/>
        </p:nvSpPr>
        <p:spPr>
          <a:xfrm rot="7173403">
            <a:off x="6386898" y="1875263"/>
            <a:ext cx="2534407" cy="698705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A4B0D-045C-C226-4EE5-2DA4DDEAA092}"/>
              </a:ext>
            </a:extLst>
          </p:cNvPr>
          <p:cNvSpPr txBox="1"/>
          <p:nvPr/>
        </p:nvSpPr>
        <p:spPr>
          <a:xfrm>
            <a:off x="3909018" y="293346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216EB-0DC9-04F6-9FE9-24519D3090BB}"/>
              </a:ext>
            </a:extLst>
          </p:cNvPr>
          <p:cNvSpPr txBox="1"/>
          <p:nvPr/>
        </p:nvSpPr>
        <p:spPr>
          <a:xfrm>
            <a:off x="6363866" y="69782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mph(A)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175862-0EB6-C5BB-DA4F-7AF3AFBE0897}"/>
              </a:ext>
            </a:extLst>
          </p:cNvPr>
          <p:cNvSpPr/>
          <p:nvPr/>
        </p:nvSpPr>
        <p:spPr>
          <a:xfrm rot="14323367">
            <a:off x="4994342" y="2878966"/>
            <a:ext cx="2280265" cy="36551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771685-3198-2427-7845-42B1D033DFE6}"/>
              </a:ext>
            </a:extLst>
          </p:cNvPr>
          <p:cNvSpPr/>
          <p:nvPr/>
        </p:nvSpPr>
        <p:spPr>
          <a:xfrm rot="18497062">
            <a:off x="4528937" y="355540"/>
            <a:ext cx="2109612" cy="27703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F9DBA-B574-97B0-A6F8-327BD9E423F3}"/>
              </a:ext>
            </a:extLst>
          </p:cNvPr>
          <p:cNvSpPr txBox="1"/>
          <p:nvPr/>
        </p:nvSpPr>
        <p:spPr>
          <a:xfrm>
            <a:off x="8022425" y="53015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657C5-BD17-1ECD-C5AD-5F1F80DF98C4}"/>
              </a:ext>
            </a:extLst>
          </p:cNvPr>
          <p:cNvSpPr txBox="1"/>
          <p:nvPr/>
        </p:nvSpPr>
        <p:spPr>
          <a:xfrm>
            <a:off x="7315283" y="16082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mph(E)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05F3A82-1138-42A1-C03F-23B7BBB980C9}"/>
              </a:ext>
            </a:extLst>
          </p:cNvPr>
          <p:cNvSpPr/>
          <p:nvPr/>
        </p:nvSpPr>
        <p:spPr>
          <a:xfrm rot="11929037">
            <a:off x="7137501" y="411748"/>
            <a:ext cx="868533" cy="1809350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9247F0-51B5-D663-3586-8F00A43366D4}"/>
              </a:ext>
            </a:extLst>
          </p:cNvPr>
          <p:cNvSpPr txBox="1"/>
          <p:nvPr/>
        </p:nvSpPr>
        <p:spPr>
          <a:xfrm>
            <a:off x="81150" y="68489"/>
            <a:ext cx="368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default distance clustering algorithm has made a funny cluster on the tree topology.</a:t>
            </a:r>
          </a:p>
          <a:p>
            <a:endParaRPr lang="en-US" dirty="0"/>
          </a:p>
          <a:p>
            <a:r>
              <a:rPr lang="en-US" dirty="0"/>
              <a:t>I can see how it would make sense based one branch length distances.</a:t>
            </a:r>
          </a:p>
        </p:txBody>
      </p:sp>
    </p:spTree>
    <p:extLst>
      <p:ext uri="{BB962C8B-B14F-4D97-AF65-F5344CB8AC3E}">
        <p14:creationId xmlns:p14="http://schemas.microsoft.com/office/powerpoint/2010/main" val="199831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MphE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MphG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531CDA3-71AC-5288-095D-D97FCF9F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96587"/>
            <a:ext cx="12192000" cy="49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9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MphA</a:t>
            </a:r>
            <a:r>
              <a:rPr lang="en-US" dirty="0"/>
              <a:t> and </a:t>
            </a:r>
            <a:r>
              <a:rPr lang="en-US" dirty="0" err="1"/>
              <a:t>MphF</a:t>
            </a:r>
            <a:r>
              <a:rPr lang="en-US" dirty="0"/>
              <a:t> cluster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61538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AD1C49D-62B8-A0C3-6F27-0F8AA60EC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1" t="13283" r="17996" b="12556"/>
          <a:stretch/>
        </p:blipFill>
        <p:spPr>
          <a:xfrm>
            <a:off x="4200020" y="0"/>
            <a:ext cx="7991980" cy="68580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98B307-00F2-85F5-75C5-F24E869156C7}"/>
              </a:ext>
            </a:extLst>
          </p:cNvPr>
          <p:cNvSpPr/>
          <p:nvPr/>
        </p:nvSpPr>
        <p:spPr>
          <a:xfrm rot="17161512">
            <a:off x="7836451" y="2087067"/>
            <a:ext cx="3660841" cy="444769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5B7BE-D366-4B4F-8734-44CCF192EE8A}"/>
              </a:ext>
            </a:extLst>
          </p:cNvPr>
          <p:cNvSpPr txBox="1"/>
          <p:nvPr/>
        </p:nvSpPr>
        <p:spPr>
          <a:xfrm>
            <a:off x="10468446" y="577679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mph(C)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24202-B602-5D89-18E9-68174AE72E0B}"/>
              </a:ext>
            </a:extLst>
          </p:cNvPr>
          <p:cNvSpPr txBox="1"/>
          <p:nvPr/>
        </p:nvSpPr>
        <p:spPr>
          <a:xfrm>
            <a:off x="8744892" y="54074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mph(B)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D8701-2C75-5161-1A7C-18479BDE9D9C}"/>
              </a:ext>
            </a:extLst>
          </p:cNvPr>
          <p:cNvGrpSpPr/>
          <p:nvPr/>
        </p:nvGrpSpPr>
        <p:grpSpPr>
          <a:xfrm>
            <a:off x="377972" y="3011051"/>
            <a:ext cx="2462534" cy="1115663"/>
            <a:chOff x="307280" y="1984248"/>
            <a:chExt cx="2462534" cy="11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F77B07-59E0-3B91-92D3-80B300F932F5}"/>
                </a:ext>
              </a:extLst>
            </p:cNvPr>
            <p:cNvSpPr txBox="1"/>
            <p:nvPr/>
          </p:nvSpPr>
          <p:spPr>
            <a:xfrm>
              <a:off x="307280" y="1984248"/>
              <a:ext cx="2462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1: </a:t>
              </a:r>
              <a:r>
                <a:rPr lang="en-US" dirty="0" err="1"/>
                <a:t>MphA</a:t>
              </a:r>
              <a:r>
                <a:rPr lang="en-US" dirty="0"/>
                <a:t> &amp; </a:t>
              </a:r>
              <a:r>
                <a:rPr lang="en-US" dirty="0" err="1"/>
                <a:t>MphF</a:t>
              </a:r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E10D0B-1B09-206C-08C9-8D98DB995961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42DCD8-36CA-AF6C-627E-519E827CB338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2C8F1A-86B2-D225-FCAB-1D6D80DB05D1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4BCDF-F6A6-FDE9-2784-00A01F0B9851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EEE8509-61FC-CED1-5487-7C5142A714E0}"/>
              </a:ext>
            </a:extLst>
          </p:cNvPr>
          <p:cNvSpPr/>
          <p:nvPr/>
        </p:nvSpPr>
        <p:spPr>
          <a:xfrm rot="156160">
            <a:off x="4371644" y="2806863"/>
            <a:ext cx="2696719" cy="51255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73C0A2-7656-220E-4CD1-8703325A2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47" t="92934" r="41464"/>
          <a:stretch/>
        </p:blipFill>
        <p:spPr>
          <a:xfrm>
            <a:off x="8196010" y="6204526"/>
            <a:ext cx="1653017" cy="65347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3CDB81C0-829B-063A-6D2B-BA271A769118}"/>
              </a:ext>
            </a:extLst>
          </p:cNvPr>
          <p:cNvSpPr/>
          <p:nvPr/>
        </p:nvSpPr>
        <p:spPr>
          <a:xfrm rot="5734855">
            <a:off x="5577314" y="1443972"/>
            <a:ext cx="2892288" cy="619617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A13998-365F-B8C2-6106-22DACCAAC750}"/>
              </a:ext>
            </a:extLst>
          </p:cNvPr>
          <p:cNvSpPr/>
          <p:nvPr/>
        </p:nvSpPr>
        <p:spPr>
          <a:xfrm rot="7173403">
            <a:off x="6386898" y="1875263"/>
            <a:ext cx="2534407" cy="69870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A4B0D-045C-C226-4EE5-2DA4DDEAA092}"/>
              </a:ext>
            </a:extLst>
          </p:cNvPr>
          <p:cNvSpPr txBox="1"/>
          <p:nvPr/>
        </p:nvSpPr>
        <p:spPr>
          <a:xfrm>
            <a:off x="3909018" y="293346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216EB-0DC9-04F6-9FE9-24519D3090BB}"/>
              </a:ext>
            </a:extLst>
          </p:cNvPr>
          <p:cNvSpPr txBox="1"/>
          <p:nvPr/>
        </p:nvSpPr>
        <p:spPr>
          <a:xfrm>
            <a:off x="6363866" y="69782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mph(A)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175862-0EB6-C5BB-DA4F-7AF3AFBE0897}"/>
              </a:ext>
            </a:extLst>
          </p:cNvPr>
          <p:cNvSpPr/>
          <p:nvPr/>
        </p:nvSpPr>
        <p:spPr>
          <a:xfrm rot="14323367">
            <a:off x="4994342" y="2878966"/>
            <a:ext cx="2280265" cy="36551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771685-3198-2427-7845-42B1D033DFE6}"/>
              </a:ext>
            </a:extLst>
          </p:cNvPr>
          <p:cNvSpPr/>
          <p:nvPr/>
        </p:nvSpPr>
        <p:spPr>
          <a:xfrm rot="18497062">
            <a:off x="4528937" y="355540"/>
            <a:ext cx="2109612" cy="27703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F9DBA-B574-97B0-A6F8-327BD9E423F3}"/>
              </a:ext>
            </a:extLst>
          </p:cNvPr>
          <p:cNvSpPr txBox="1"/>
          <p:nvPr/>
        </p:nvSpPr>
        <p:spPr>
          <a:xfrm>
            <a:off x="8022425" y="53015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657C5-BD17-1ECD-C5AD-5F1F80DF98C4}"/>
              </a:ext>
            </a:extLst>
          </p:cNvPr>
          <p:cNvSpPr txBox="1"/>
          <p:nvPr/>
        </p:nvSpPr>
        <p:spPr>
          <a:xfrm>
            <a:off x="7315283" y="16082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mph(E)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05F3A82-1138-42A1-C03F-23B7BBB980C9}"/>
              </a:ext>
            </a:extLst>
          </p:cNvPr>
          <p:cNvSpPr/>
          <p:nvPr/>
        </p:nvSpPr>
        <p:spPr>
          <a:xfrm rot="11929037">
            <a:off x="7137501" y="411748"/>
            <a:ext cx="868533" cy="1809350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9247F0-51B5-D663-3586-8F00A43366D4}"/>
              </a:ext>
            </a:extLst>
          </p:cNvPr>
          <p:cNvSpPr txBox="1"/>
          <p:nvPr/>
        </p:nvSpPr>
        <p:spPr>
          <a:xfrm>
            <a:off x="81150" y="68489"/>
            <a:ext cx="368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default distance clustering algorithm has made a funny cluster on the tree topology.</a:t>
            </a:r>
          </a:p>
          <a:p>
            <a:endParaRPr lang="en-US" dirty="0"/>
          </a:p>
          <a:p>
            <a:r>
              <a:rPr lang="en-US" dirty="0"/>
              <a:t>I can see how it would make sense based one branch length distances.</a:t>
            </a:r>
          </a:p>
        </p:txBody>
      </p:sp>
    </p:spTree>
    <p:extLst>
      <p:ext uri="{BB962C8B-B14F-4D97-AF65-F5344CB8AC3E}">
        <p14:creationId xmlns:p14="http://schemas.microsoft.com/office/powerpoint/2010/main" val="418270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MphA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MphF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3D093DE-017C-6CF9-74F2-DFA52B50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303"/>
            <a:ext cx="12192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3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MphA</a:t>
            </a:r>
            <a:r>
              <a:rPr lang="en-US" dirty="0"/>
              <a:t> stand-a-lone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39782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AD1C49D-62B8-A0C3-6F27-0F8AA60EC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1" t="13283" r="17996" b="12556"/>
          <a:stretch/>
        </p:blipFill>
        <p:spPr>
          <a:xfrm>
            <a:off x="4200020" y="0"/>
            <a:ext cx="7991980" cy="68580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98B307-00F2-85F5-75C5-F24E869156C7}"/>
              </a:ext>
            </a:extLst>
          </p:cNvPr>
          <p:cNvSpPr/>
          <p:nvPr/>
        </p:nvSpPr>
        <p:spPr>
          <a:xfrm rot="17161512">
            <a:off x="7836451" y="2087067"/>
            <a:ext cx="3660841" cy="4447694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5B7BE-D366-4B4F-8734-44CCF192EE8A}"/>
              </a:ext>
            </a:extLst>
          </p:cNvPr>
          <p:cNvSpPr txBox="1"/>
          <p:nvPr/>
        </p:nvSpPr>
        <p:spPr>
          <a:xfrm>
            <a:off x="10468446" y="577679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mph(C)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24202-B602-5D89-18E9-68174AE72E0B}"/>
              </a:ext>
            </a:extLst>
          </p:cNvPr>
          <p:cNvSpPr txBox="1"/>
          <p:nvPr/>
        </p:nvSpPr>
        <p:spPr>
          <a:xfrm>
            <a:off x="8744892" y="54074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mph(B)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D8701-2C75-5161-1A7C-18479BDE9D9C}"/>
              </a:ext>
            </a:extLst>
          </p:cNvPr>
          <p:cNvGrpSpPr/>
          <p:nvPr/>
        </p:nvGrpSpPr>
        <p:grpSpPr>
          <a:xfrm>
            <a:off x="377972" y="3011051"/>
            <a:ext cx="2903744" cy="1115663"/>
            <a:chOff x="307280" y="1984248"/>
            <a:chExt cx="2903744" cy="11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F77B07-59E0-3B91-92D3-80B300F932F5}"/>
                </a:ext>
              </a:extLst>
            </p:cNvPr>
            <p:cNvSpPr txBox="1"/>
            <p:nvPr/>
          </p:nvSpPr>
          <p:spPr>
            <a:xfrm>
              <a:off x="307280" y="1984248"/>
              <a:ext cx="2903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2: </a:t>
              </a:r>
              <a:r>
                <a:rPr lang="en-US" dirty="0" err="1"/>
                <a:t>MphA</a:t>
              </a:r>
              <a:r>
                <a:rPr lang="en-US" dirty="0"/>
                <a:t> Stand-a-lone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E10D0B-1B09-206C-08C9-8D98DB995961}"/>
                </a:ext>
              </a:extLst>
            </p:cNvPr>
            <p:cNvSpPr/>
            <p:nvPr/>
          </p:nvSpPr>
          <p:spPr>
            <a:xfrm rot="594085">
              <a:off x="326305" y="2390374"/>
              <a:ext cx="274587" cy="245071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42DCD8-36CA-AF6C-627E-519E827CB338}"/>
                </a:ext>
              </a:extLst>
            </p:cNvPr>
            <p:cNvSpPr txBox="1"/>
            <p:nvPr/>
          </p:nvSpPr>
          <p:spPr>
            <a:xfrm>
              <a:off x="611714" y="2328243"/>
              <a:ext cx="910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2C8F1A-86B2-D225-FCAB-1D6D80DB05D1}"/>
                </a:ext>
              </a:extLst>
            </p:cNvPr>
            <p:cNvSpPr/>
            <p:nvPr/>
          </p:nvSpPr>
          <p:spPr>
            <a:xfrm rot="594085">
              <a:off x="326305" y="2792710"/>
              <a:ext cx="274587" cy="245071"/>
            </a:xfrm>
            <a:prstGeom prst="ellipse">
              <a:avLst/>
            </a:prstGeom>
            <a:solidFill>
              <a:srgbClr val="FF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4BCDF-F6A6-FDE9-2784-00A01F0B9851}"/>
                </a:ext>
              </a:extLst>
            </p:cNvPr>
            <p:cNvSpPr txBox="1"/>
            <p:nvPr/>
          </p:nvSpPr>
          <p:spPr>
            <a:xfrm>
              <a:off x="611714" y="2730579"/>
              <a:ext cx="1009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EEE8509-61FC-CED1-5487-7C5142A714E0}"/>
              </a:ext>
            </a:extLst>
          </p:cNvPr>
          <p:cNvSpPr/>
          <p:nvPr/>
        </p:nvSpPr>
        <p:spPr>
          <a:xfrm rot="156160">
            <a:off x="4371644" y="2806863"/>
            <a:ext cx="2696719" cy="512556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73C0A2-7656-220E-4CD1-8703325A2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47" t="92934" r="41464"/>
          <a:stretch/>
        </p:blipFill>
        <p:spPr>
          <a:xfrm>
            <a:off x="8196010" y="6204526"/>
            <a:ext cx="1653017" cy="653474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DA13998-365F-B8C2-6106-22DACCAAC750}"/>
              </a:ext>
            </a:extLst>
          </p:cNvPr>
          <p:cNvSpPr/>
          <p:nvPr/>
        </p:nvSpPr>
        <p:spPr>
          <a:xfrm rot="7173403">
            <a:off x="6489899" y="2052085"/>
            <a:ext cx="2534407" cy="461882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A4B0D-045C-C226-4EE5-2DA4DDEAA092}"/>
              </a:ext>
            </a:extLst>
          </p:cNvPr>
          <p:cNvSpPr txBox="1"/>
          <p:nvPr/>
        </p:nvSpPr>
        <p:spPr>
          <a:xfrm>
            <a:off x="3909018" y="293346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216EB-0DC9-04F6-9FE9-24519D3090BB}"/>
              </a:ext>
            </a:extLst>
          </p:cNvPr>
          <p:cNvSpPr txBox="1"/>
          <p:nvPr/>
        </p:nvSpPr>
        <p:spPr>
          <a:xfrm>
            <a:off x="6363866" y="69782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mph(A)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175862-0EB6-C5BB-DA4F-7AF3AFBE0897}"/>
              </a:ext>
            </a:extLst>
          </p:cNvPr>
          <p:cNvSpPr/>
          <p:nvPr/>
        </p:nvSpPr>
        <p:spPr>
          <a:xfrm rot="14323367">
            <a:off x="4994342" y="2878966"/>
            <a:ext cx="2280265" cy="36551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771685-3198-2427-7845-42B1D033DFE6}"/>
              </a:ext>
            </a:extLst>
          </p:cNvPr>
          <p:cNvSpPr/>
          <p:nvPr/>
        </p:nvSpPr>
        <p:spPr>
          <a:xfrm rot="18497062">
            <a:off x="4528937" y="355540"/>
            <a:ext cx="2109612" cy="2770301"/>
          </a:xfrm>
          <a:prstGeom prst="ellips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F9DBA-B574-97B0-A6F8-327BD9E423F3}"/>
              </a:ext>
            </a:extLst>
          </p:cNvPr>
          <p:cNvSpPr txBox="1"/>
          <p:nvPr/>
        </p:nvSpPr>
        <p:spPr>
          <a:xfrm>
            <a:off x="8022425" y="53015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657C5-BD17-1ECD-C5AD-5F1F80DF98C4}"/>
              </a:ext>
            </a:extLst>
          </p:cNvPr>
          <p:cNvSpPr txBox="1"/>
          <p:nvPr/>
        </p:nvSpPr>
        <p:spPr>
          <a:xfrm>
            <a:off x="7315283" y="16082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mph(E)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05F3A82-1138-42A1-C03F-23B7BBB980C9}"/>
              </a:ext>
            </a:extLst>
          </p:cNvPr>
          <p:cNvSpPr/>
          <p:nvPr/>
        </p:nvSpPr>
        <p:spPr>
          <a:xfrm rot="11695078">
            <a:off x="6702339" y="369699"/>
            <a:ext cx="1356555" cy="2677877"/>
          </a:xfrm>
          <a:prstGeom prst="triangle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E32C3DCD-13BE-FADD-A290-F67B8E7C5153}"/>
              </a:ext>
            </a:extLst>
          </p:cNvPr>
          <p:cNvSpPr/>
          <p:nvPr/>
        </p:nvSpPr>
        <p:spPr>
          <a:xfrm rot="10558575">
            <a:off x="6793250" y="1070601"/>
            <a:ext cx="334200" cy="1917541"/>
          </a:xfrm>
          <a:prstGeom prst="triangl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3000E-C2D0-64CB-BE2A-8E6E81BC5F9C}"/>
              </a:ext>
            </a:extLst>
          </p:cNvPr>
          <p:cNvSpPr txBox="1"/>
          <p:nvPr/>
        </p:nvSpPr>
        <p:spPr>
          <a:xfrm>
            <a:off x="81150" y="68489"/>
            <a:ext cx="3687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 some accessions from</a:t>
            </a:r>
          </a:p>
          <a:p>
            <a:r>
              <a:rPr lang="en-US" dirty="0"/>
              <a:t>90% sequence similarity clustering.</a:t>
            </a:r>
          </a:p>
          <a:p>
            <a:endParaRPr lang="en-US" dirty="0"/>
          </a:p>
          <a:p>
            <a:r>
              <a:rPr lang="en-US" dirty="0"/>
              <a:t>Each tip label on this tree represents a cluster of sequences from the search results.</a:t>
            </a:r>
          </a:p>
          <a:p>
            <a:endParaRPr lang="en-US" dirty="0"/>
          </a:p>
          <a:p>
            <a:r>
              <a:rPr lang="en-US" dirty="0"/>
              <a:t>Can we get a good model for mph(A) on its own?</a:t>
            </a:r>
          </a:p>
        </p:txBody>
      </p:sp>
    </p:spTree>
    <p:extLst>
      <p:ext uri="{BB962C8B-B14F-4D97-AF65-F5344CB8AC3E}">
        <p14:creationId xmlns:p14="http://schemas.microsoft.com/office/powerpoint/2010/main" val="219044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D8BD-26FF-5F5C-41DD-ADC2EAB7562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MphA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stand-a-lone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model using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ROCkOut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150bp reads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304AF00-72E7-9819-FDDB-D48498D5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88"/>
            <a:ext cx="12178477" cy="49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8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3D44F-D2B4-7086-D726-65369126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02805"/>
            <a:ext cx="7772400" cy="185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57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4414-2209-D157-BB20-5869D5E9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5184-CB63-2740-05AD-011585BAD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MphB</a:t>
            </a:r>
            <a:r>
              <a:rPr lang="en-US" dirty="0"/>
              <a:t> Clade positive</a:t>
            </a:r>
          </a:p>
          <a:p>
            <a:r>
              <a:rPr lang="en-US" dirty="0"/>
              <a:t>All other clades negative</a:t>
            </a:r>
          </a:p>
        </p:txBody>
      </p:sp>
    </p:spTree>
    <p:extLst>
      <p:ext uri="{BB962C8B-B14F-4D97-AF65-F5344CB8AC3E}">
        <p14:creationId xmlns:p14="http://schemas.microsoft.com/office/powerpoint/2010/main" val="56167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4970</TotalTime>
  <Words>411</Words>
  <Application>Microsoft Macintosh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MphA ROCker model summary</vt:lpstr>
      <vt:lpstr>Model 1</vt:lpstr>
      <vt:lpstr>PowerPoint Presentation</vt:lpstr>
      <vt:lpstr>PowerPoint Presentation</vt:lpstr>
      <vt:lpstr>Model 2</vt:lpstr>
      <vt:lpstr>PowerPoint Presentation</vt:lpstr>
      <vt:lpstr>PowerPoint Presentation</vt:lpstr>
      <vt:lpstr>PowerPoint Presentation</vt:lpstr>
      <vt:lpstr>Model 3</vt:lpstr>
      <vt:lpstr>PowerPoint Presentation</vt:lpstr>
      <vt:lpstr>PowerPoint Presentation</vt:lpstr>
      <vt:lpstr>Model 4</vt:lpstr>
      <vt:lpstr>PowerPoint Presentation</vt:lpstr>
      <vt:lpstr>PowerPoint Presentation</vt:lpstr>
      <vt:lpstr>Model 5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Conrad, Roth E</dc:creator>
  <cp:lastModifiedBy>Conrad, Roth E</cp:lastModifiedBy>
  <cp:revision>1</cp:revision>
  <dcterms:created xsi:type="dcterms:W3CDTF">2022-07-22T18:43:53Z</dcterms:created>
  <dcterms:modified xsi:type="dcterms:W3CDTF">2022-09-01T02:59:43Z</dcterms:modified>
</cp:coreProperties>
</file>